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1555" r:id="rId2"/>
    <p:sldId id="1564" r:id="rId3"/>
    <p:sldId id="1571" r:id="rId4"/>
    <p:sldId id="1569" r:id="rId5"/>
    <p:sldId id="1568" r:id="rId6"/>
    <p:sldId id="1570" r:id="rId7"/>
    <p:sldId id="105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9"/>
    <p:restoredTop sz="82425"/>
  </p:normalViewPr>
  <p:slideViewPr>
    <p:cSldViewPr snapToGrid="0" snapToObjects="1">
      <p:cViewPr varScale="1">
        <p:scale>
          <a:sx n="185" d="100"/>
          <a:sy n="185" d="100"/>
        </p:scale>
        <p:origin x="1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03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46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Seating chart and attendance tracker (virtual and in person)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74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8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11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772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Python vs JavaScript vs Java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Session: Discussion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with “Matchmaker Lite” or “Numbering Systems”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7C5844-2DDE-BE4F-B8CF-74D2DD30EB95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68209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7 prior to next class</a:t>
            </a:r>
          </a:p>
          <a:p>
            <a:endParaRPr lang="en-US" sz="2000" dirty="0"/>
          </a:p>
          <a:p>
            <a:r>
              <a:rPr lang="en-US" sz="2000" dirty="0"/>
              <a:t>Be prepared for team Discussion 4</a:t>
            </a:r>
          </a:p>
          <a:p>
            <a:r>
              <a:rPr lang="en-US" sz="2000" dirty="0"/>
              <a:t>Be prepared for Lab</a:t>
            </a:r>
          </a:p>
        </p:txBody>
      </p:sp>
    </p:spTree>
    <p:extLst>
      <p:ext uri="{BB962C8B-B14F-4D97-AF65-F5344CB8AC3E}">
        <p14:creationId xmlns:p14="http://schemas.microsoft.com/office/powerpoint/2010/main" val="74640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0364"/>
            <a:ext cx="10515600" cy="75727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Python vs JavaScript vs Java</a:t>
            </a:r>
          </a:p>
        </p:txBody>
      </p:sp>
    </p:spTree>
    <p:extLst>
      <p:ext uri="{BB962C8B-B14F-4D97-AF65-F5344CB8AC3E}">
        <p14:creationId xmlns:p14="http://schemas.microsoft.com/office/powerpoint/2010/main" val="254579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Breakout Session: Discussion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6"/>
            <a:ext cx="10848703" cy="509103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note taker and presenter roles to team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Review and discuss topic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takes notes and presenter prepares a report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share notes with all participating team members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Each team member pastes and submits an exact copy of the notes into their discussion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tells the note taker and presenter what I wonderful job the did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EB585-CCDF-9848-911B-FD530461A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23" y="3965927"/>
            <a:ext cx="9130666" cy="205673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23" y="3965927"/>
            <a:ext cx="9525470" cy="215755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107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9 prior to next class</a:t>
            </a:r>
          </a:p>
          <a:p>
            <a:endParaRPr lang="en-US" sz="2000" dirty="0"/>
          </a:p>
          <a:p>
            <a:r>
              <a:rPr lang="en-US" sz="2000" dirty="0"/>
              <a:t>Be prepared to discuss “Computer Science Illuminated”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18940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“Matchmaker Lite” and/or </a:t>
            </a:r>
          </a:p>
          <a:p>
            <a:r>
              <a:rPr lang="en-US" sz="2000" dirty="0"/>
              <a:t>“Numbering Systems”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Please drop me a quick message before you go to let me know that you have completed these two tutorials</a:t>
            </a:r>
          </a:p>
        </p:txBody>
      </p:sp>
    </p:spTree>
    <p:extLst>
      <p:ext uri="{BB962C8B-B14F-4D97-AF65-F5344CB8AC3E}">
        <p14:creationId xmlns:p14="http://schemas.microsoft.com/office/powerpoint/2010/main" val="153586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8483</TotalTime>
  <Words>225</Words>
  <Application>Microsoft Macintosh PowerPoint</Application>
  <PresentationFormat>Widescreen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Prework for Next Class</vt:lpstr>
      <vt:lpstr>Python vs JavaScript vs Java</vt:lpstr>
      <vt:lpstr>Breakout Session: Discussion 4</vt:lpstr>
      <vt:lpstr>Prework for Next Class</vt:lpstr>
      <vt:lpstr>Programming Together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381</cp:revision>
  <dcterms:created xsi:type="dcterms:W3CDTF">2020-08-26T19:34:34Z</dcterms:created>
  <dcterms:modified xsi:type="dcterms:W3CDTF">2022-02-25T18:25:37Z</dcterms:modified>
</cp:coreProperties>
</file>