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1555" r:id="rId2"/>
    <p:sldId id="1605" r:id="rId3"/>
    <p:sldId id="1571" r:id="rId4"/>
    <p:sldId id="1569" r:id="rId5"/>
    <p:sldId id="1568" r:id="rId6"/>
    <p:sldId id="1570" r:id="rId7"/>
    <p:sldId id="105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70"/>
    <p:restoredTop sz="82450"/>
  </p:normalViewPr>
  <p:slideViewPr>
    <p:cSldViewPr snapToGrid="0" snapToObjects="1">
      <p:cViewPr varScale="1">
        <p:scale>
          <a:sx n="130" d="100"/>
          <a:sy n="130" d="100"/>
        </p:scale>
        <p:origin x="20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2/25/22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51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310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3463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Seating chart and attendance tracker (virtual and in person)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2743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4289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3117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2/25/22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2/25/22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2/25/22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2/25/22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ewis.education/?cpsc=sp22-cpsc-24500-001#/activity-oop/java-mosaic-lit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lewis.education/?cpsc=sp22-cpsc-24500-001#/activity-oop/java-action-listeners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9"/>
            <a:ext cx="10515600" cy="377723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Final Project Ideas… plus Drone Fliers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Breakout Session: Discussion 4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Next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Programming Together with Mosaic Lite and/or </a:t>
            </a:r>
            <a:r>
              <a:rPr lang="en-US" sz="2000" dirty="0" err="1"/>
              <a:t>ActionListenerPlus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97C5844-2DDE-BE4F-B8CF-74D2DD30EB95}"/>
              </a:ext>
            </a:extLst>
          </p:cNvPr>
          <p:cNvSpPr/>
          <p:nvPr/>
        </p:nvSpPr>
        <p:spPr>
          <a:xfrm>
            <a:off x="838200" y="5516584"/>
            <a:ext cx="107610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Discussion &amp; Questions welcome at any time but please be present with no phones or email during our time together</a:t>
            </a:r>
          </a:p>
        </p:txBody>
      </p:sp>
    </p:spTree>
    <p:extLst>
      <p:ext uri="{BB962C8B-B14F-4D97-AF65-F5344CB8AC3E}">
        <p14:creationId xmlns:p14="http://schemas.microsoft.com/office/powerpoint/2010/main" val="3682093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58F05B8-454B-41D3-8214-93C6A8B89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6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Prework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326A31-5CBB-4F38-BF58-B6AFC533B019}"/>
              </a:ext>
            </a:extLst>
          </p:cNvPr>
          <p:cNvSpPr/>
          <p:nvPr/>
        </p:nvSpPr>
        <p:spPr>
          <a:xfrm>
            <a:off x="838199" y="1231898"/>
            <a:ext cx="105155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Complete through activity 7 prior to next class</a:t>
            </a:r>
          </a:p>
          <a:p>
            <a:endParaRPr lang="en-US" sz="2000" dirty="0"/>
          </a:p>
          <a:p>
            <a:r>
              <a:rPr lang="en-US" sz="2000" dirty="0"/>
              <a:t>Be prepared for team Discussion 4</a:t>
            </a:r>
          </a:p>
          <a:p>
            <a:r>
              <a:rPr lang="en-US" sz="2000" dirty="0"/>
              <a:t>Be prepared for Lab</a:t>
            </a:r>
          </a:p>
        </p:txBody>
      </p:sp>
    </p:spTree>
    <p:extLst>
      <p:ext uri="{BB962C8B-B14F-4D97-AF65-F5344CB8AC3E}">
        <p14:creationId xmlns:p14="http://schemas.microsoft.com/office/powerpoint/2010/main" val="2148327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58F05B8-454B-41D3-8214-93C6A8B89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50364"/>
            <a:ext cx="10515600" cy="75727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/>
              <a:t>Final Project Ideas</a:t>
            </a:r>
            <a:br>
              <a:rPr lang="en-US" sz="3600" dirty="0"/>
            </a:br>
            <a:br>
              <a:rPr lang="en-US" sz="3600" dirty="0"/>
            </a:br>
            <a:r>
              <a:rPr lang="en-US" sz="3600" dirty="0"/>
              <a:t>Plus Drone Flyers</a:t>
            </a:r>
          </a:p>
        </p:txBody>
      </p:sp>
    </p:spTree>
    <p:extLst>
      <p:ext uri="{BB962C8B-B14F-4D97-AF65-F5344CB8AC3E}">
        <p14:creationId xmlns:p14="http://schemas.microsoft.com/office/powerpoint/2010/main" val="2545798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540304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Breakout Session: Discussion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358536"/>
            <a:ext cx="10848703" cy="5091031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Assign note taker and presenter roles to team members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Review and discuss topic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Note taker takes notes and presenter prepares a report out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Note taker share notes with all participating team members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Each team member pastes and submits an exact copy of the notes into their discussion board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Team sits back, relaxes, and tells the note taker and presenter what I wonderful job the did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3EB585-CCDF-9848-911B-FD530461A2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123" y="3965927"/>
            <a:ext cx="9130666" cy="2056737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AA96EBF-902F-704F-B388-C49D995112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123" y="3965927"/>
            <a:ext cx="9525470" cy="2157555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91079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58F05B8-454B-41D3-8214-93C6A8B89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6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326A31-5CBB-4F38-BF58-B6AFC533B019}"/>
              </a:ext>
            </a:extLst>
          </p:cNvPr>
          <p:cNvSpPr/>
          <p:nvPr/>
        </p:nvSpPr>
        <p:spPr>
          <a:xfrm>
            <a:off x="838199" y="1231898"/>
            <a:ext cx="105155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Complete through activity 10 prior to next class</a:t>
            </a:r>
          </a:p>
          <a:p>
            <a:endParaRPr lang="en-US" sz="2000" dirty="0"/>
          </a:p>
          <a:p>
            <a:r>
              <a:rPr lang="en-US" sz="2000" dirty="0"/>
              <a:t>Be prepared to discuss  “Learning Java” chapter 10 on Desktop Applications</a:t>
            </a:r>
          </a:p>
        </p:txBody>
      </p:sp>
    </p:spTree>
    <p:extLst>
      <p:ext uri="{BB962C8B-B14F-4D97-AF65-F5344CB8AC3E}">
        <p14:creationId xmlns:p14="http://schemas.microsoft.com/office/powerpoint/2010/main" val="2189408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58F05B8-454B-41D3-8214-93C6A8B89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6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Programming Together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326A31-5CBB-4F38-BF58-B6AFC533B019}"/>
              </a:ext>
            </a:extLst>
          </p:cNvPr>
          <p:cNvSpPr/>
          <p:nvPr/>
        </p:nvSpPr>
        <p:spPr>
          <a:xfrm>
            <a:off x="838199" y="1231898"/>
            <a:ext cx="10515599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Complete </a:t>
            </a:r>
            <a:r>
              <a:rPr lang="en-US" u="sng" dirty="0">
                <a:hlinkClick r:id="rId3"/>
              </a:rPr>
              <a:t>Mosaic Lite</a:t>
            </a:r>
            <a:r>
              <a:rPr lang="en-US" baseline="30000" dirty="0"/>
              <a:t> ~2 hours</a:t>
            </a:r>
            <a:endParaRPr lang="en-US" dirty="0"/>
          </a:p>
          <a:p>
            <a:r>
              <a:rPr lang="en-US" dirty="0"/>
              <a:t>Complete </a:t>
            </a:r>
            <a:r>
              <a:rPr lang="en-US" u="sng" dirty="0">
                <a:hlinkClick r:id="rId4"/>
              </a:rPr>
              <a:t>ActionListenerPlus</a:t>
            </a:r>
            <a:endParaRPr lang="en-US" u="sng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Please drop me a quick message before you go to let me know that you have completed these two tutorials</a:t>
            </a:r>
          </a:p>
        </p:txBody>
      </p:sp>
    </p:spTree>
    <p:extLst>
      <p:ext uri="{BB962C8B-B14F-4D97-AF65-F5344CB8AC3E}">
        <p14:creationId xmlns:p14="http://schemas.microsoft.com/office/powerpoint/2010/main" val="1535866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12433</TotalTime>
  <Words>223</Words>
  <Application>Microsoft Macintosh PowerPoint</Application>
  <PresentationFormat>Widescreen</PresentationFormat>
  <Paragraphs>40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Prework</vt:lpstr>
      <vt:lpstr>Final Project Ideas  Plus Drone Flyers</vt:lpstr>
      <vt:lpstr>Breakout Session: Discussion 4</vt:lpstr>
      <vt:lpstr>Prework for Next Class</vt:lpstr>
      <vt:lpstr>Programming Together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384</cp:revision>
  <dcterms:created xsi:type="dcterms:W3CDTF">2020-08-26T19:34:34Z</dcterms:created>
  <dcterms:modified xsi:type="dcterms:W3CDTF">2022-02-25T20:52:49Z</dcterms:modified>
</cp:coreProperties>
</file>