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555" r:id="rId2"/>
    <p:sldId id="1606" r:id="rId3"/>
    <p:sldId id="1221" r:id="rId4"/>
    <p:sldId id="1101" r:id="rId5"/>
    <p:sldId id="1607" r:id="rId6"/>
    <p:sldId id="1580" r:id="rId7"/>
    <p:sldId id="1568" r:id="rId8"/>
    <p:sldId id="1570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82425"/>
  </p:normalViewPr>
  <p:slideViewPr>
    <p:cSldViewPr snapToGrid="0" snapToObjects="1">
      <p:cViewPr varScale="1">
        <p:scale>
          <a:sx n="185" d="100"/>
          <a:sy n="185" d="100"/>
        </p:scale>
        <p:origin x="2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http://localhost:3000/?</a:t>
            </a:r>
            <a:r>
              <a:rPr lang="en-US" sz="1000" dirty="0" err="1"/>
              <a:t>cpsc</a:t>
            </a:r>
            <a:r>
              <a:rPr lang="en-US" sz="1000" dirty="0"/>
              <a:t>=sp22-cpsc-20000-002#/slide/</a:t>
            </a:r>
            <a:r>
              <a:rPr lang="en-US" sz="1000" dirty="0" err="1"/>
              <a:t>guis</a:t>
            </a:r>
            <a:r>
              <a:rPr lang="en-US" sz="1000" dirty="0"/>
              <a:t>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?cpsc=sp22-cpsc-20000-002#/slide/learning-java-desktop-applic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Bonus FaceDraw Demo with Jacob Prince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Drone Fliers and </a:t>
            </a:r>
            <a:r>
              <a:rPr lang="en-US" sz="2000"/>
              <a:t>Team Realignment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 on “Learning Java” chapter 10 on Desktop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820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10 prior to next class</a:t>
            </a:r>
          </a:p>
          <a:p>
            <a:endParaRPr lang="en-US" sz="2000" dirty="0"/>
          </a:p>
          <a:p>
            <a:r>
              <a:rPr lang="en-US" sz="2000" dirty="0"/>
              <a:t>Be prepared to discuss  “Learning Java” chapter 10 on Desktop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5294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Bonus Sprint Demos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With Jacob Prince 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Drone Flyers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Starting in Sprint 6</a:t>
            </a:r>
          </a:p>
          <a:p>
            <a:endParaRPr lang="en-US" sz="2000" dirty="0"/>
          </a:p>
          <a:p>
            <a:r>
              <a:rPr lang="en-US" sz="2000" dirty="0"/>
              <a:t>Drone Flyers: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Austin Schaibley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Brian Johnson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Eric Ortiz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Nicholas Tarnowski</a:t>
            </a:r>
          </a:p>
        </p:txBody>
      </p:sp>
    </p:spTree>
    <p:extLst>
      <p:ext uri="{BB962C8B-B14F-4D97-AF65-F5344CB8AC3E}">
        <p14:creationId xmlns:p14="http://schemas.microsoft.com/office/powerpoint/2010/main" val="245230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Breakout Session on</a:t>
            </a:r>
            <a:br>
              <a:rPr lang="en-US" sz="3600" dirty="0"/>
            </a:br>
            <a:r>
              <a:rPr lang="en-US" sz="3600" dirty="0"/>
              <a:t>“Learning Java” chapter 10 on </a:t>
            </a:r>
            <a:r>
              <a:rPr lang="en-US" sz="3600" dirty="0">
                <a:hlinkClick r:id="rId3"/>
              </a:rPr>
              <a:t>Desktop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123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11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Quiz 4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 time allows</a:t>
            </a:r>
          </a:p>
        </p:txBody>
      </p:sp>
    </p:spTree>
    <p:extLst>
      <p:ext uri="{BB962C8B-B14F-4D97-AF65-F5344CB8AC3E}">
        <p14:creationId xmlns:p14="http://schemas.microsoft.com/office/powerpoint/2010/main" val="153586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12455</TotalTime>
  <Words>161</Words>
  <Application>Microsoft Macintosh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Prework</vt:lpstr>
      <vt:lpstr>PowerPoint Presentation</vt:lpstr>
      <vt:lpstr>PowerPoint Presentation</vt:lpstr>
      <vt:lpstr>Drone Flyers</vt:lpstr>
      <vt:lpstr>Breakout Session on “Learning Java” chapter 10 on Desktop Applications</vt:lpstr>
      <vt:lpstr>Prework for Next Class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386</cp:revision>
  <dcterms:created xsi:type="dcterms:W3CDTF">2020-08-26T19:34:34Z</dcterms:created>
  <dcterms:modified xsi:type="dcterms:W3CDTF">2022-02-28T18:51:59Z</dcterms:modified>
</cp:coreProperties>
</file>