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536" r:id="rId2"/>
    <p:sldId id="1613" r:id="rId3"/>
    <p:sldId id="1615" r:id="rId4"/>
    <p:sldId id="1614" r:id="rId5"/>
    <p:sldId id="1612" r:id="rId6"/>
    <p:sldId id="1540" r:id="rId7"/>
    <p:sldId id="1538" r:id="rId8"/>
    <p:sldId id="1607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82450"/>
  </p:normalViewPr>
  <p:slideViewPr>
    <p:cSldViewPr snapToGrid="0" snapToObjects="1">
      <p:cViewPr varScale="1">
        <p:scale>
          <a:sx n="168" d="100"/>
          <a:sy n="168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665542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282376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77CD13-8611-5C44-A96C-DD6CEDB14FDC}"/>
              </a:ext>
            </a:extLst>
          </p:cNvPr>
          <p:cNvSpPr txBox="1">
            <a:spLocks/>
          </p:cNvSpPr>
          <p:nvPr/>
        </p:nvSpPr>
        <p:spPr>
          <a:xfrm>
            <a:off x="1478280" y="3013218"/>
            <a:ext cx="9144000" cy="831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US" sz="36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20676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Programming Together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70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and working on 13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</p:txBody>
      </p:sp>
    </p:spTree>
    <p:extLst>
      <p:ext uri="{BB962C8B-B14F-4D97-AF65-F5344CB8AC3E}">
        <p14:creationId xmlns:p14="http://schemas.microsoft.com/office/powerpoint/2010/main" val="139927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Drone Flyers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Starting in Sprint 6</a:t>
            </a:r>
          </a:p>
          <a:p>
            <a:endParaRPr lang="en-US" sz="2000" dirty="0"/>
          </a:p>
          <a:p>
            <a:r>
              <a:rPr lang="en-US" sz="2000" dirty="0"/>
              <a:t>Drone Flyers: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Austin Schaibley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Brian Johnson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Eric Ortiz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Nicholas Tarnowski</a:t>
            </a:r>
          </a:p>
        </p:txBody>
      </p:sp>
    </p:spTree>
    <p:extLst>
      <p:ext uri="{BB962C8B-B14F-4D97-AF65-F5344CB8AC3E}">
        <p14:creationId xmlns:p14="http://schemas.microsoft.com/office/powerpoint/2010/main" val="245230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12485</TotalTime>
  <Words>195</Words>
  <Application>Microsoft Macintosh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Prework</vt:lpstr>
      <vt:lpstr>PowerPoint Presentation</vt:lpstr>
      <vt:lpstr>PowerPoint Presentation</vt:lpstr>
      <vt:lpstr>Prework for Next Class</vt:lpstr>
      <vt:lpstr>Quiz Expectations</vt:lpstr>
      <vt:lpstr>PowerPoint Presentation</vt:lpstr>
      <vt:lpstr>Drone Flyers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388</cp:revision>
  <dcterms:created xsi:type="dcterms:W3CDTF">2020-08-26T19:34:34Z</dcterms:created>
  <dcterms:modified xsi:type="dcterms:W3CDTF">2022-03-02T18:43:40Z</dcterms:modified>
</cp:coreProperties>
</file>