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666" r:id="rId2"/>
    <p:sldId id="1129" r:id="rId3"/>
    <p:sldId id="1114" r:id="rId4"/>
    <p:sldId id="1217" r:id="rId5"/>
    <p:sldId id="1128" r:id="rId6"/>
    <p:sldId id="105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0"/>
    <p:restoredTop sz="82506"/>
  </p:normalViewPr>
  <p:slideViewPr>
    <p:cSldViewPr snapToGrid="0" snapToObjects="1">
      <p:cViewPr varScale="1">
        <p:scale>
          <a:sx n="130" d="100"/>
          <a:sy n="130" d="100"/>
        </p:scale>
        <p:origin x="20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27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86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350432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Planning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5 activities &amp; assignments in detail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and identify questions/concerns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master share your team’s top 2 questions/concerns during report 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41D4D1-7C02-C845-B31C-FA0A33174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10" r="4855"/>
          <a:stretch/>
        </p:blipFill>
        <p:spPr>
          <a:xfrm rot="19929418">
            <a:off x="8888104" y="3974045"/>
            <a:ext cx="2166456" cy="181840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973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Demo Schedule</a:t>
            </a:r>
          </a:p>
        </p:txBody>
      </p:sp>
    </p:spTree>
    <p:extLst>
      <p:ext uri="{BB962C8B-B14F-4D97-AF65-F5344CB8AC3E}">
        <p14:creationId xmlns:p14="http://schemas.microsoft.com/office/powerpoint/2010/main" val="1018177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4 prior to next class</a:t>
            </a:r>
          </a:p>
          <a:p>
            <a:pPr marL="0" indent="0">
              <a:buNone/>
            </a:pPr>
            <a:r>
              <a:rPr lang="en-US" sz="2000" dirty="0"/>
              <a:t>Those scheduled to demo on Wednesday please be a couple of minutes early to class</a:t>
            </a:r>
          </a:p>
        </p:txBody>
      </p:sp>
    </p:spTree>
    <p:extLst>
      <p:ext uri="{BB962C8B-B14F-4D97-AF65-F5344CB8AC3E}">
        <p14:creationId xmlns:p14="http://schemas.microsoft.com/office/powerpoint/2010/main" val="124856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8759</TotalTime>
  <Words>95</Words>
  <Application>Microsoft Macintosh PowerPoint</Application>
  <PresentationFormat>Widescreen</PresentationFormat>
  <Paragraphs>16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Scrum Process – Sprint Planning</vt:lpstr>
      <vt:lpstr>PowerPoint Presentation</vt:lpstr>
      <vt:lpstr>Scrum Team Planning Review</vt:lpstr>
      <vt:lpstr>PowerPoint Presentation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388</cp:revision>
  <dcterms:created xsi:type="dcterms:W3CDTF">2020-08-26T19:34:34Z</dcterms:created>
  <dcterms:modified xsi:type="dcterms:W3CDTF">2022-03-14T17:46:05Z</dcterms:modified>
</cp:coreProperties>
</file>