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1555" r:id="rId2"/>
    <p:sldId id="1573" r:id="rId3"/>
    <p:sldId id="1574" r:id="rId4"/>
    <p:sldId id="1568" r:id="rId5"/>
    <p:sldId id="1570" r:id="rId6"/>
    <p:sldId id="105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43"/>
    <p:restoredTop sz="82425"/>
  </p:normalViewPr>
  <p:slideViewPr>
    <p:cSldViewPr snapToGrid="0" snapToObjects="1">
      <p:cViewPr varScale="1">
        <p:scale>
          <a:sx n="185" d="100"/>
          <a:sy n="185" d="100"/>
        </p:scale>
        <p:origin x="2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3/18/22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46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Seating chart and attendance tracker (virtual and in person)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441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8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11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wis.education/?cpsc=sp22-cpsc-24500-001#/slide/discussion-se-breakou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wis.education/?cpsc=sp22-cpsc-20000-002#/activity/programming-togeth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772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Breakout: Discussion 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97C5844-2DDE-BE4F-B8CF-74D2DD30EB95}"/>
              </a:ext>
            </a:extLst>
          </p:cNvPr>
          <p:cNvSpPr/>
          <p:nvPr/>
        </p:nvSpPr>
        <p:spPr>
          <a:xfrm>
            <a:off x="838200" y="5516584"/>
            <a:ext cx="10761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68209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Complete through activity 6 and working on activity 7 prior to next class</a:t>
            </a:r>
          </a:p>
          <a:p>
            <a:endParaRPr lang="en-US" sz="2000" dirty="0"/>
          </a:p>
          <a:p>
            <a:r>
              <a:rPr lang="en-US" sz="2000" dirty="0"/>
              <a:t>Be prepared for team Discussion 5</a:t>
            </a:r>
          </a:p>
          <a:p>
            <a:r>
              <a:rPr lang="en-US" sz="2000" dirty="0"/>
              <a:t>Be prepared for Lab</a:t>
            </a:r>
          </a:p>
        </p:txBody>
      </p:sp>
    </p:spTree>
    <p:extLst>
      <p:ext uri="{BB962C8B-B14F-4D97-AF65-F5344CB8AC3E}">
        <p14:creationId xmlns:p14="http://schemas.microsoft.com/office/powerpoint/2010/main" val="1308197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50364"/>
            <a:ext cx="10515600" cy="757272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hlinkClick r:id="rId3"/>
              </a:rPr>
              <a:t>Breakout Session: Discussion 5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90075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Complete through activity 10 prior to next class</a:t>
            </a:r>
          </a:p>
          <a:p>
            <a:endParaRPr lang="en-US" sz="2000" dirty="0"/>
          </a:p>
          <a:p>
            <a:r>
              <a:rPr lang="en-US" sz="2000" dirty="0"/>
              <a:t>Be prepared to discuss Software Testing</a:t>
            </a:r>
          </a:p>
        </p:txBody>
      </p:sp>
    </p:spTree>
    <p:extLst>
      <p:ext uri="{BB962C8B-B14F-4D97-AF65-F5344CB8AC3E}">
        <p14:creationId xmlns:p14="http://schemas.microsoft.com/office/powerpoint/2010/main" val="2189408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Programming Together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Complete </a:t>
            </a:r>
            <a:r>
              <a:rPr lang="en-US" u="sng" dirty="0">
                <a:hlinkClick r:id="rId3"/>
              </a:rPr>
              <a:t>programming together</a:t>
            </a:r>
            <a:r>
              <a:rPr lang="en-US" dirty="0"/>
              <a:t> with Azure Website Creation</a:t>
            </a:r>
          </a:p>
        </p:txBody>
      </p:sp>
    </p:spTree>
    <p:extLst>
      <p:ext uri="{BB962C8B-B14F-4D97-AF65-F5344CB8AC3E}">
        <p14:creationId xmlns:p14="http://schemas.microsoft.com/office/powerpoint/2010/main" val="153586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12525</TotalTime>
  <Words>112</Words>
  <Application>Microsoft Macintosh PowerPoint</Application>
  <PresentationFormat>Widescreen</PresentationFormat>
  <Paragraphs>26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Prework for Next Class</vt:lpstr>
      <vt:lpstr>Breakout Session: Discussion 5</vt:lpstr>
      <vt:lpstr>Prework for Next Class</vt:lpstr>
      <vt:lpstr>Programming Together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393</cp:revision>
  <dcterms:created xsi:type="dcterms:W3CDTF">2020-08-26T19:34:34Z</dcterms:created>
  <dcterms:modified xsi:type="dcterms:W3CDTF">2022-03-18T17:54:13Z</dcterms:modified>
</cp:coreProperties>
</file>