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604" r:id="rId2"/>
    <p:sldId id="1654" r:id="rId3"/>
    <p:sldId id="1602" r:id="rId4"/>
    <p:sldId id="1655" r:id="rId5"/>
    <p:sldId id="1595" r:id="rId6"/>
    <p:sldId id="1446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3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Sprint Planning Sessions with Required Attendance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on Software Maintenance and Support and Fox Software Maintenance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79309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Breakout on Software Maintenance and Support and Fox Software Maintenance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10704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Upcoming Sprint Planning Sessions with Required Attendance</a:t>
            </a:r>
          </a:p>
        </p:txBody>
      </p:sp>
    </p:spTree>
    <p:extLst>
      <p:ext uri="{BB962C8B-B14F-4D97-AF65-F5344CB8AC3E}">
        <p14:creationId xmlns:p14="http://schemas.microsoft.com/office/powerpoint/2010/main" val="7142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Breakout on Software Maintenance and Support and Fox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255691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 and working on 12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Breakout Session on Software Metrics</a:t>
            </a:r>
          </a:p>
          <a:p>
            <a:pPr marL="0" indent="0">
              <a:buNone/>
            </a:pPr>
            <a:r>
              <a:rPr lang="en-US" sz="2000" dirty="0"/>
              <a:t>Be prepared </a:t>
            </a:r>
            <a:r>
              <a:rPr lang="en-US" sz="2000"/>
              <a:t>for 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7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5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4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14065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10148</TotalTime>
  <Words>151</Words>
  <Application>Microsoft Macintosh PowerPoint</Application>
  <PresentationFormat>Widescreen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Prework For Today</vt:lpstr>
      <vt:lpstr>Upcoming Sprint Planning Sessions with Required Attendance</vt:lpstr>
      <vt:lpstr>Breakout on Software Maintenance and Support and Fox Software Maintenance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373</cp:revision>
  <dcterms:created xsi:type="dcterms:W3CDTF">2020-08-26T19:34:34Z</dcterms:created>
  <dcterms:modified xsi:type="dcterms:W3CDTF">2022-03-22T13:44:43Z</dcterms:modified>
</cp:coreProperties>
</file>