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6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  <a:endParaRPr lang="en-US" sz="3600" u="sng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75462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Submission Percentage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370</cp:revision>
  <dcterms:created xsi:type="dcterms:W3CDTF">2020-08-26T19:34:34Z</dcterms:created>
  <dcterms:modified xsi:type="dcterms:W3CDTF">2022-03-31T21:14:39Z</dcterms:modified>
</cp:coreProperties>
</file>