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82424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2392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8544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Worksheet</vt:lpstr>
      <vt:lpstr>Submission Percentage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2022-03-30T16:59:31Z</dcterms:modified>
</cp:coreProperties>
</file>