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0"/>
    <p:restoredTop sz="94674"/>
  </p:normalViewPr>
  <p:slideViewPr>
    <p:cSldViewPr snapToGrid="0">
      <p:cViewPr varScale="1">
        <p:scale>
          <a:sx n="124" d="100"/>
          <a:sy n="124" d="100"/>
        </p:scale>
        <p:origin x="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0CC6-9A8B-E231-BE98-7D301948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04A67-F705-762B-A68D-68847B534F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3D082-A5DF-CA9E-4B8F-4F34D6DBB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341F-DC23-9C48-8DD1-002B55B66D5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58BC5-F605-7F4E-0207-09562CA4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5FDBC-06AE-F85B-A728-7A05D50C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99FE-DB58-FE45-8C20-FFD2C7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2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92A9-6179-6BD0-DFD1-481985B3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1A3BD-2552-080C-97B9-E606C9180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4A707-840D-B46F-262F-4DCA8D46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341F-DC23-9C48-8DD1-002B55B66D5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B8366-3375-DFF3-FC6E-8C4326C4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9CECA-E296-A39C-F6DA-68126FE2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99FE-DB58-FE45-8C20-FFD2C7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0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6365D-AA10-14C1-1B75-4DD632BA8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F316E-ACEE-7509-1D79-02E6A1E8D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C5910-9F85-065C-8301-B0C20DE4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341F-DC23-9C48-8DD1-002B55B66D5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0C1DA-641B-7804-1015-61C7611A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ECED9-862E-5278-AFAD-A50A79A2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99FE-DB58-FE45-8C20-FFD2C7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6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6038-A379-FDD1-9CF6-430D4A68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F3952-FFA6-76B9-D4FC-8FEEC155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5CFB1-A35E-D950-5E26-3CA5962A2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341F-DC23-9C48-8DD1-002B55B66D5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A66BC-C69C-62D9-4EE1-980E5C47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6A7B-0C04-59EF-F5AD-12C672E9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99FE-DB58-FE45-8C20-FFD2C7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6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D05A-5507-E299-FD74-6C26DABD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601F3-1042-6C7A-88E9-64C1FC46D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62324-2E55-84DB-36BE-ACDCFB208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341F-DC23-9C48-8DD1-002B55B66D5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6D7EF-3AEF-AF54-1D72-053BCE5A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0A789-514B-6872-828D-22708FAC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99FE-DB58-FE45-8C20-FFD2C7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33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011B6-F660-B0D1-1218-D519695B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6936D-2293-7B96-9623-429E632D9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C88B2-3237-D918-5CAC-FE0EB5515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EBF30-F61D-B1FF-D2F9-598E2229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341F-DC23-9C48-8DD1-002B55B66D5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0E9C7-00B6-F8DC-671F-8EC98C19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9F517-76CD-03BB-2462-63EDE319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99FE-DB58-FE45-8C20-FFD2C7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1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AA6DF-B77F-3A1D-E272-CB7B862D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F059D-60EB-9F58-B28E-29290ECE6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A13D4-BAC8-F2D9-A84B-17A23F8B5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A4AF2-7815-E1AE-E354-AD56A80B3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A5678-716A-E285-D663-F904AF05C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50D34-EA26-799D-F690-B81A32A8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341F-DC23-9C48-8DD1-002B55B66D5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6686F-B45D-2879-80B3-B492C10C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7C1C9-695A-A1DF-50B5-98F7BB3A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99FE-DB58-FE45-8C20-FFD2C7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2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71DA-B743-1997-6FFE-81CEA951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3217C-22D5-0562-F43B-D64B505C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341F-DC23-9C48-8DD1-002B55B66D5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FF997E-C069-F3D6-84E5-C3F36612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37EF7-109F-B9F5-5275-209EBF85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99FE-DB58-FE45-8C20-FFD2C7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3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81611-AD25-912A-5B0A-902F60A3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341F-DC23-9C48-8DD1-002B55B66D5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EFD53-EA1B-EB6C-4C7F-BEC560DCE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3746B-A14D-52E9-DA4D-ADB5737D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99FE-DB58-FE45-8C20-FFD2C7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9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8A2C-CB5A-55D9-636E-C4B8BACC0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57842-E55B-2B86-CA4A-160DC990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4081A-A065-83BD-44E2-A988E4AB7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785A2-7516-C197-6AB2-1817FA37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341F-DC23-9C48-8DD1-002B55B66D5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4D8D0-B1A6-8799-67D0-3D258857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D2FD4-E9B5-E094-CE56-208543F1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99FE-DB58-FE45-8C20-FFD2C7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0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1CF5-A05D-615E-5DFF-838D5A3F3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FC13C-8BCC-C19F-26CB-754B114EF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5AD46-4B61-460A-D406-215C879DB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FA5B4-56A6-6984-8896-A802050E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341F-DC23-9C48-8DD1-002B55B66D5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7017A-B4BA-A5A6-B0FE-C9AE3D40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92C38-3F76-0126-A803-FCE3AC5C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B99FE-DB58-FE45-8C20-FFD2C7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8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6B1523-3CD3-2347-1B8C-715974D74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77D93-6C50-B6BA-08EA-8A23DBCF4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9BF1-7696-08D6-AE8D-070B5D8DE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8341F-DC23-9C48-8DD1-002B55B66D5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B2FC-F2FE-56D7-6843-4297966FD9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860BD-B0BF-A5A3-C476-1E2056911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B99FE-DB58-FE45-8C20-FFD2C73CB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9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4A57B9-D683-3EE9-BF3A-FB4BEA593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112770" y="-772160"/>
            <a:ext cx="6301740" cy="840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3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4A57B9-D683-3EE9-BF3A-FB4BEA593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112770" y="-772160"/>
            <a:ext cx="6301740" cy="840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4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Pogue, Eric</dc:creator>
  <cp:lastModifiedBy>Pogue, Eric</cp:lastModifiedBy>
  <cp:revision>2</cp:revision>
  <cp:lastPrinted>2023-08-25T18:21:25Z</cp:lastPrinted>
  <dcterms:created xsi:type="dcterms:W3CDTF">2023-08-17T01:50:43Z</dcterms:created>
  <dcterms:modified xsi:type="dcterms:W3CDTF">2023-08-25T19:00:23Z</dcterms:modified>
</cp:coreProperties>
</file>