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0"/>
    <p:restoredTop sz="94702"/>
  </p:normalViewPr>
  <p:slideViewPr>
    <p:cSldViewPr snapToGrid="0">
      <p:cViewPr varScale="1">
        <p:scale>
          <a:sx n="151" d="100"/>
          <a:sy n="151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73CE-5E2A-0F5D-87CD-6462363C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56CED-046D-0709-0475-09D7F74E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F6BD-67AA-4BE9-307D-045D5E78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417B-AFC9-22A1-9587-54F451BC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3C42-0032-8437-88FB-0ECAD2E6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B15B-88D7-1B51-FC90-F7B37F6D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DE89-D66F-D8DA-B821-C8A70B8F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D687-CFE9-B4C7-03FB-8D819BDA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3717-1E52-2703-2EDC-3A75897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121D-B96C-6242-257F-38DDF425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4483-9275-EBFF-78AE-96DFBF8D2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9EB1-B1A5-E52D-7B2C-17F6C182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BE2-21D6-A322-830B-E82064C5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4323-9BA8-1CDC-43B9-F23A7D77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820A-29E6-21A3-F71D-5A013BBF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707A-5DE8-877D-7843-79023B03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C535-06EF-48CB-3D8D-AA406EE7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A649-8974-32FE-34EF-CE74078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DA02-FB8C-CF1E-C961-EB66324B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8BEE-1449-6E4A-3BF1-2FA9B22D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142C-FBB2-948B-741A-3617C73E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1BF8B-8D6C-A440-3488-26329D4A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44B1-2505-E49B-003E-D51B3B41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B8E0-EAB8-445C-9B5D-9FE3CADB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EA2C-9A61-6C97-28AD-4AA1D3B1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1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41A4-A7A7-24AE-572F-A897BC29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688A-E312-A238-8B80-8396E482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BC018-E66A-81EE-591B-BDB11938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BF95-7C98-E007-4768-7F8A40D8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57B8E-5D19-5CD6-4A10-C82DB27F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20552-DE1F-D694-CD7F-0B151C81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3C68-BED4-B37F-D4B3-F22B630A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A506E-2F4A-1A99-B9FF-0711F61A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17D0-05FB-5556-8F4D-C7483EFAB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C31D6-401E-02C4-0053-E11325A86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C5508-A771-C601-3968-877CD29D9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BE424-3395-0664-ECBD-0E60356F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1100A-0A74-E89E-A06E-E80ED587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21A8A-671D-905F-E42B-5A941A84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44BE-0E61-7DF2-D778-125242BC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183D9-5C95-A9EB-E511-5D2F1BF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F1087-C711-9AB4-F360-3418781C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101CE-8386-1A06-6B61-315EF126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C3DAF-6C9F-183E-3BBA-4043E9C9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047CD-D922-31E4-0006-BCC6054D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14918-A220-C573-D086-EC154EB2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AC7F-76D9-DCC0-3D92-386ED2F5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A567-7EF0-34CE-4852-CC721F67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E8EF8-3EE2-A736-D6DE-57F9B655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6AE2F-CF34-BCD7-0AD8-366F0C97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1633-6BD9-4C90-0E38-0980F513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FE16-8B13-8A54-9E73-0F83FCCE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2AE3-5EDA-4E43-1C7C-E2DD731C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994F9-3C9A-0C9E-B543-C51FAA6D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288F-462B-2DAD-3452-D34C7274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8996-96C3-2139-9B92-5161E70D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91549-D316-70F2-18F7-54F15DCA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B3AE-38F7-BC50-DD77-7125AAB5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0BE9D-9212-7040-7BEB-E0A1889F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25D00-159A-92B0-D071-5F44A3E9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E41D-D256-A136-1E77-F0CA610A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689F-1DEE-B44D-9FC9-BF13C999C168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BADD-3FB5-ED5D-A8B8-00BF620FB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3B74-ABD9-F574-55F1-2F76D92FF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CF8C1C-5764-B9FF-1DCE-490ED798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92" y="1650425"/>
            <a:ext cx="3451472" cy="2624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70F54D-5296-79C9-9885-3B5127B7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34408"/>
            <a:ext cx="2957946" cy="1325563"/>
          </a:xfrm>
        </p:spPr>
        <p:txBody>
          <a:bodyPr/>
          <a:lstStyle/>
          <a:p>
            <a:r>
              <a:rPr lang="en-US" b="1" dirty="0" err="1"/>
              <a:t>DraftBash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BA6A9-E236-ACE0-4063-4197844F9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9136"/>
            <a:ext cx="3313905" cy="13255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26A8622-1B5B-05F9-69E3-D87CF147D775}"/>
              </a:ext>
            </a:extLst>
          </p:cNvPr>
          <p:cNvSpPr txBox="1">
            <a:spLocks/>
          </p:cNvSpPr>
          <p:nvPr/>
        </p:nvSpPr>
        <p:spPr>
          <a:xfrm>
            <a:off x="918792" y="534409"/>
            <a:ext cx="29579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/>
              <a:t>SylliBye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71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F54D-5296-79C9-9885-3B5127B7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59473" cy="1325563"/>
          </a:xfrm>
        </p:spPr>
        <p:txBody>
          <a:bodyPr/>
          <a:lstStyle/>
          <a:p>
            <a:r>
              <a:rPr lang="en-US" b="1" dirty="0"/>
              <a:t>Introduction to Computer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12567-FCE3-A7D8-8C30-98DE50AD1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759"/>
          <a:stretch/>
        </p:blipFill>
        <p:spPr>
          <a:xfrm>
            <a:off x="1803399" y="1890183"/>
            <a:ext cx="3598903" cy="2801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F63E6-2172-61B5-B481-C37B8D12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00" y="1890183"/>
            <a:ext cx="3388976" cy="39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F54D-5296-79C9-9885-3B5127B7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1325563"/>
          </a:xfrm>
        </p:spPr>
        <p:txBody>
          <a:bodyPr/>
          <a:lstStyle/>
          <a:p>
            <a:r>
              <a:rPr lang="en-US" b="1" dirty="0" err="1"/>
              <a:t>QuizMaster</a:t>
            </a:r>
            <a:r>
              <a:rPr lang="en-US" b="1" dirty="0"/>
              <a:t> and </a:t>
            </a:r>
            <a:br>
              <a:rPr lang="en-US" b="1" dirty="0"/>
            </a:br>
            <a:r>
              <a:rPr lang="en-US" b="1" dirty="0" err="1"/>
              <a:t>QuizMasterKahoot</a:t>
            </a:r>
            <a:r>
              <a:rPr lang="en-US" b="1" dirty="0"/>
              <a:t>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36F391-D01E-7EC1-3DF6-A0D023FBF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86" y="359251"/>
            <a:ext cx="3570514" cy="63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5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F54D-5296-79C9-9885-3B5127B7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1325563"/>
          </a:xfrm>
        </p:spPr>
        <p:txBody>
          <a:bodyPr/>
          <a:lstStyle/>
          <a:p>
            <a:r>
              <a:rPr lang="en-US" b="1" dirty="0" err="1"/>
              <a:t>CoShop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0665C-624B-FECE-85B8-88E6E83DC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875506"/>
            <a:ext cx="3756831" cy="29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F54D-5296-79C9-9885-3B5127B7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76800" cy="1325563"/>
          </a:xfrm>
        </p:spPr>
        <p:txBody>
          <a:bodyPr/>
          <a:lstStyle/>
          <a:p>
            <a:r>
              <a:rPr lang="en-US" b="1" dirty="0"/>
              <a:t>ECaMS Billboard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D530F-EE5B-794B-1F61-244296AE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26382"/>
            <a:ext cx="3939090" cy="50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8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14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DraftBash</vt:lpstr>
      <vt:lpstr>Introduction to Computer Science</vt:lpstr>
      <vt:lpstr>QuizMaster and  QuizMasterKahoot!</vt:lpstr>
      <vt:lpstr>CoShop</vt:lpstr>
      <vt:lpstr>ECaMS Billboard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Pogue, Eric</dc:creator>
  <cp:lastModifiedBy>Pogue, Eric</cp:lastModifiedBy>
  <cp:revision>5</cp:revision>
  <dcterms:created xsi:type="dcterms:W3CDTF">2024-05-06T16:19:19Z</dcterms:created>
  <dcterms:modified xsi:type="dcterms:W3CDTF">2024-05-10T16:35:56Z</dcterms:modified>
</cp:coreProperties>
</file>