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73CE-5E2A-0F5D-87CD-6462363C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56CED-046D-0709-0475-09D7F74E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F6BD-67AA-4BE9-307D-045D5E7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417B-AFC9-22A1-9587-54F451BC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B3C42-0032-8437-88FB-0ECAD2E6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B15B-88D7-1B51-FC90-F7B37F6D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DE89-D66F-D8DA-B821-C8A70B8F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D687-CFE9-B4C7-03FB-8D819BDA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3717-1E52-2703-2EDC-3A75897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121D-B96C-6242-257F-38DDF425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4483-9275-EBFF-78AE-96DFBF8D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9EB1-B1A5-E52D-7B2C-17F6C1823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CBE2-21D6-A322-830B-E82064C5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74323-9BA8-1CDC-43B9-F23A7D77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820A-29E6-21A3-F71D-5A013BBF6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707A-5DE8-877D-7843-79023B03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C535-06EF-48CB-3D8D-AA406EE71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A649-8974-32FE-34EF-CE7407868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0DA02-FB8C-CF1E-C961-EB66324B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8BEE-1449-6E4A-3BF1-2FA9B22D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7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142C-FBB2-948B-741A-3617C73E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1BF8B-8D6C-A440-3488-26329D4A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44B1-2505-E49B-003E-D51B3B41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B8E0-EAB8-445C-9B5D-9FE3CAD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EA2C-9A61-6C97-28AD-4AA1D3B1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1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41A4-A7A7-24AE-572F-A897BC29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3688A-E312-A238-8B80-8396E482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BC018-E66A-81EE-591B-BDB11938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BF95-7C98-E007-4768-7F8A40D8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57B8E-5D19-5CD6-4A10-C82DB27F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0552-DE1F-D694-CD7F-0B151C81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6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3C68-BED4-B37F-D4B3-F22B630A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506E-2F4A-1A99-B9FF-0711F61AB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A17D0-05FB-5556-8F4D-C7483EFAB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C31D6-401E-02C4-0053-E11325A86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C5508-A771-C601-3968-877CD29D9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FBE424-3395-0664-ECBD-0E60356F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100A-0A74-E89E-A06E-E80ED587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21A8A-671D-905F-E42B-5A941A84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44BE-0E61-7DF2-D778-125242BC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83D9-5C95-A9EB-E511-5D2F1BF4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F1087-C711-9AB4-F360-3418781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01CE-8386-1A06-6B61-315EF126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C3DAF-6C9F-183E-3BBA-4043E9C9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047CD-D922-31E4-0006-BCC6054D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4918-A220-C573-D086-EC154EB2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5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AC7F-76D9-DCC0-3D92-386ED2F5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A567-7EF0-34CE-4852-CC721F67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E8EF8-3EE2-A736-D6DE-57F9B6557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6AE2F-CF34-BCD7-0AD8-366F0C97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61633-6BD9-4C90-0E38-0980F513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3FE16-8B13-8A54-9E73-0F83FCCE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2AE3-5EDA-4E43-1C7C-E2DD731C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994F9-3C9A-0C9E-B543-C51FAA6D5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288F-462B-2DAD-3452-D34C7274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A8996-96C3-2139-9B92-5161E70D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91549-D316-70F2-18F7-54F15DCA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B3AE-38F7-BC50-DD77-7125AA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0BE9D-9212-7040-7BEB-E0A1889F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25D00-159A-92B0-D071-5F44A3E9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AE41D-D256-A136-1E77-F0CA610A9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7689F-1DEE-B44D-9FC9-BF13C999C168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BADD-3FB5-ED5D-A8B8-00BF620FB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3B74-ABD9-F574-55F1-2F76D92FF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BB5E-6270-834F-BD6E-139B7720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F48C-9F87-5E55-0E62-699067939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ADBBC-A719-9745-852A-095263D6E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4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1</cp:revision>
  <dcterms:created xsi:type="dcterms:W3CDTF">2024-05-06T16:19:19Z</dcterms:created>
  <dcterms:modified xsi:type="dcterms:W3CDTF">2024-05-06T16:19:41Z</dcterms:modified>
</cp:coreProperties>
</file>