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38" r:id="rId2"/>
    <p:sldId id="1571" r:id="rId3"/>
    <p:sldId id="1572" r:id="rId4"/>
    <p:sldId id="1573" r:id="rId5"/>
    <p:sldId id="1574" r:id="rId6"/>
    <p:sldId id="15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/>
    <p:restoredTop sz="82557"/>
  </p:normalViewPr>
  <p:slideViewPr>
    <p:cSldViewPr snapToGrid="0" snapToObjects="1">
      <p:cViewPr varScale="1">
        <p:scale>
          <a:sx n="107" d="100"/>
          <a:sy n="107" d="100"/>
        </p:scale>
        <p:origin x="1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dirty="0"/>
              <a:t>Concepts/Patterns/Principles… Hours/Days/Months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5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7"/>
            <a:ext cx="10622974" cy="50352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Concepts</a:t>
            </a:r>
            <a:r>
              <a:rPr lang="en-US" sz="2000" dirty="0"/>
              <a:t> – powerful features that are indispensable to modern software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Practices</a:t>
            </a:r>
            <a:r>
              <a:rPr lang="en-US" sz="2000" dirty="0"/>
              <a:t> – everyday activities that software developers perform in order to delivery quality products utilizing key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Patterns</a:t>
            </a:r>
            <a:r>
              <a:rPr lang="en-US" sz="2000" dirty="0"/>
              <a:t> – tried-and-true templates for forging powerful relationships between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Principles</a:t>
            </a:r>
            <a:r>
              <a:rPr lang="en-US" sz="2000" dirty="0"/>
              <a:t> – guidelines that help you determine what classes are needed and how they should work together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Concepts &amp; Practices: Many times a day</a:t>
            </a:r>
          </a:p>
          <a:p>
            <a:pPr marL="0" indent="0">
              <a:buNone/>
            </a:pPr>
            <a:r>
              <a:rPr lang="en-US" sz="2000" dirty="0"/>
              <a:t>Patterns: A few times a month</a:t>
            </a:r>
          </a:p>
          <a:p>
            <a:pPr marL="0" indent="0">
              <a:buNone/>
            </a:pPr>
            <a:r>
              <a:rPr lang="en-US" sz="2000" dirty="0"/>
              <a:t>Principles: Aspirational months, years, maybe never achieved </a:t>
            </a:r>
          </a:p>
        </p:txBody>
      </p:sp>
    </p:spTree>
    <p:extLst>
      <p:ext uri="{BB962C8B-B14F-4D97-AF65-F5344CB8AC3E}">
        <p14:creationId xmlns:p14="http://schemas.microsoft.com/office/powerpoint/2010/main" val="5672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20"/>
    </mc:Choice>
    <mc:Fallback xmlns="">
      <p:transition spd="slow" advTm="851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Design Patterns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69D26-CBDD-6947-9C8C-B92E258A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98" y="1308516"/>
            <a:ext cx="2939603" cy="447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Breakout: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Who wrote “the book”, what is GOF, and which Pattern is the most important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Singleton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Factory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Delegation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Model-View-Controller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51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Principles &amp; Agile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278F5-32D0-0043-8B5F-5A8CFAA5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15" y="1190403"/>
            <a:ext cx="3569169" cy="44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Principles &amp;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5A595-BF67-4943-A7D8-A5DB9E71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43" y="741780"/>
            <a:ext cx="4267268" cy="554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52504-900C-DB42-9CD0-A838D9A9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84" y="3273248"/>
            <a:ext cx="5921950" cy="157857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001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Autofit/>
          </a:bodyPr>
          <a:lstStyle/>
          <a:p>
            <a:pPr>
              <a:spcBef>
                <a:spcPts val="2400"/>
              </a:spcBef>
            </a:pPr>
            <a:r>
              <a:rPr lang="en-US" sz="4800" dirty="0"/>
              <a:t>Breakout Session: </a:t>
            </a:r>
            <a:br>
              <a:rPr lang="en-US" sz="4800" dirty="0"/>
            </a:br>
            <a:br>
              <a:rPr lang="en-US" sz="4800" dirty="0"/>
            </a:br>
            <a:r>
              <a:rPr lang="en-US" sz="4800" strike="sngStrike" dirty="0"/>
              <a:t>Object-Oriented Programming Principles</a:t>
            </a:r>
            <a:br>
              <a:rPr lang="en-US" sz="4800" strike="sngStrike" dirty="0"/>
            </a:br>
            <a:br>
              <a:rPr lang="en-US" sz="4800" strike="sngStrike" dirty="0"/>
            </a:br>
            <a:r>
              <a:rPr lang="en-US" sz="4800" strike="sngStrike" dirty="0"/>
              <a:t>Agile Software </a:t>
            </a:r>
            <a:r>
              <a:rPr lang="en-US" sz="4800" strike="sngStrike" dirty="0" err="1"/>
              <a:t>Devlepment</a:t>
            </a:r>
            <a:br>
              <a:rPr lang="en-US" sz="4800" strike="sngStrike" dirty="0"/>
            </a:br>
            <a:r>
              <a:rPr lang="en-US" sz="4800" strike="sngStrike" dirty="0"/>
              <a:t>Principles</a:t>
            </a:r>
            <a:br>
              <a:rPr lang="en-US" sz="4800" strike="sngStrike" dirty="0"/>
            </a:br>
            <a:br>
              <a:rPr lang="en-US" sz="4800" strike="sngStrike" dirty="0"/>
            </a:br>
            <a:r>
              <a:rPr lang="en-US" sz="4800" dirty="0"/>
              <a:t>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303319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7909</TotalTime>
  <Words>176</Words>
  <Application>Microsoft Macintosh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Object-Oriented Programming</vt:lpstr>
      <vt:lpstr>Recall Design Patterns</vt:lpstr>
      <vt:lpstr>Breakout: Design Patterns</vt:lpstr>
      <vt:lpstr>Principles &amp; Agile</vt:lpstr>
      <vt:lpstr>Principles &amp; Architecture</vt:lpstr>
      <vt:lpstr>Breakout Session:   Object-Oriented Programming Principles  Agile Software Devlepment Principles  Design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365</cp:revision>
  <dcterms:created xsi:type="dcterms:W3CDTF">2020-08-26T19:34:34Z</dcterms:created>
  <dcterms:modified xsi:type="dcterms:W3CDTF">2023-01-30T16:52:10Z</dcterms:modified>
</cp:coreProperties>
</file>