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533" r:id="rId2"/>
    <p:sldId id="534" r:id="rId3"/>
    <p:sldId id="531" r:id="rId4"/>
    <p:sldId id="1233" r:id="rId5"/>
    <p:sldId id="1229" r:id="rId6"/>
    <p:sldId id="12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/>
    <p:restoredTop sz="82423"/>
  </p:normalViewPr>
  <p:slideViewPr>
    <p:cSldViewPr snapToGrid="0" snapToObjects="1">
      <p:cViewPr varScale="1">
        <p:scale>
          <a:sx n="107" d="100"/>
          <a:sy n="107" d="100"/>
        </p:scale>
        <p:origin x="16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08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3146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A695BD-601F-42F6-93C8-B300FAA5D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07599"/>
            <a:ext cx="9681184" cy="3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83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 (continued)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72C6-4E88-40E4-9F2B-2257B0C8B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194" y="166363"/>
            <a:ext cx="1409212" cy="1342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57A4F9-0DFF-4DA0-886E-941E65EA3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2416" y="1690688"/>
            <a:ext cx="5770291" cy="3846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BC74C-529E-483F-B86C-3AF584FA81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2505215"/>
            <a:ext cx="530398" cy="4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75587-F3E8-44A2-A98E-C11DC68E2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402707" y="4233149"/>
            <a:ext cx="530398" cy="402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CF1544-E125-4D95-BFC4-38BFD13B9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707" y="4824668"/>
            <a:ext cx="530398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4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004-AEC1-4D2F-8A7E-370FDC8B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9" y="640080"/>
            <a:ext cx="6274590" cy="401834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UML – </a:t>
            </a:r>
            <a:br>
              <a:rPr lang="en-US" sz="6000" dirty="0"/>
            </a:br>
            <a:r>
              <a:rPr lang="en-US" sz="6000" dirty="0"/>
              <a:t>BMI Calculator Plus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209B76B0-D4A0-4841-8811-CF57C2FCF5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1"/>
          <a:stretch/>
        </p:blipFill>
        <p:spPr>
          <a:xfrm>
            <a:off x="1" y="10"/>
            <a:ext cx="465429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3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Is Object-Oriented Always Best?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Class Design vs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Relational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22803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Concepts, Patterns, and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Concepts</a:t>
            </a:r>
            <a:r>
              <a:rPr lang="en-US" sz="2000" dirty="0"/>
              <a:t> – powerful features that are indispensable to modern software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Practices</a:t>
            </a:r>
            <a:r>
              <a:rPr lang="en-US" sz="2000" dirty="0"/>
              <a:t> – everyday activities that software developers perform in order to delivery quality products utilizing key Concepts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Patterns</a:t>
            </a:r>
            <a:r>
              <a:rPr lang="en-US" sz="2000" dirty="0"/>
              <a:t> – tried-and-true templates for forging powerful relationships between 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u="sng" dirty="0"/>
              <a:t>Principles</a:t>
            </a:r>
            <a:r>
              <a:rPr lang="en-US" sz="2000" dirty="0"/>
              <a:t> – guidelines that help you determine what classes are needed and how they should work together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28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Who wrote “the book”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Rigidity, fragility, and immobility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Single-Responsibility Principle (team 1)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Open-Closed Principle (team 2)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 err="1"/>
              <a:t>Liskov's</a:t>
            </a:r>
            <a:r>
              <a:rPr lang="en-US" sz="1600" dirty="0"/>
              <a:t> Substitution Principle (team 3)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Dependency-Inversion Principle (team 4)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Interface-Segregation Principle (team 5)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SOLID?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Which of these can be applied to non-object-oriented programs and/or non-agile environments?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Object-Oriented Principles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793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9019</TotalTime>
  <Words>191</Words>
  <Application>Microsoft Macintosh PowerPoint</Application>
  <PresentationFormat>Widescreen</PresentationFormat>
  <Paragraphs>29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UML Class Diagram [link]</vt:lpstr>
      <vt:lpstr>UML Class Diagram (continued) [link]</vt:lpstr>
      <vt:lpstr>UML –  BMI Calculator Plus</vt:lpstr>
      <vt:lpstr>PowerPoint Presentation</vt:lpstr>
      <vt:lpstr>Concepts, Patterns, and Principles</vt:lpstr>
      <vt:lpstr>Scrum Team Chapter Review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393</cp:revision>
  <dcterms:created xsi:type="dcterms:W3CDTF">2020-08-26T19:34:34Z</dcterms:created>
  <dcterms:modified xsi:type="dcterms:W3CDTF">2023-02-01T19:00:27Z</dcterms:modified>
</cp:coreProperties>
</file>