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15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1"/>
    <p:restoredTop sz="82450"/>
  </p:normalViewPr>
  <p:slideViewPr>
    <p:cSldViewPr snapToGrid="0" snapToObjects="1">
      <p:cViewPr varScale="1">
        <p:scale>
          <a:sx n="130" d="100"/>
          <a:sy n="130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2" d="100"/>
          <a:sy n="142" d="100"/>
        </p:scale>
        <p:origin x="396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43D07F-AFA4-8B40-8F07-6B7232D25FE3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3429B-3171-A94A-A6C2-AB80847CD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423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B99BB9-C7F6-43B3-A122-46088ABB36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88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A3542-A8C7-704C-8E33-F5EFF8F9A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91082-1B98-D746-8DE6-18D0B191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6DF9A-46D4-234B-AA93-E3C48B72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10147-7D24-BF46-870F-842B428C2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D5C5D-7590-DE48-8469-EEFB88E7A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5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E0F9-3EFF-384C-9C61-F6E85C124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F661B-7946-164F-8883-415D8C309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095F2-E641-7748-8CE9-D4C703FB6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5E233-A7A6-BC42-95E0-B39FEE0D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4D86-9512-E44F-A91C-237E3370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9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4F15B-93B8-B546-B0B6-EAD9801101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FC15-E6BF-0749-8577-D2620183F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09B6-F62F-954E-807D-00010E417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259E4-40BC-B74D-9F9B-0119EA5F3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772B-1BA7-074A-959B-C70C9DBA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98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9E635-7744-4D4F-B96E-0E2865A7B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8F11-2A3B-2747-9C6C-579AF86C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3D020-809F-3D40-8EE6-2DD57379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3250-58F4-944F-AC10-5CC13EB55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A24C-CEB0-EA4C-A21F-F3F431BBF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9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B1CA-9CA5-7143-AA15-AE1EA1D6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A480E-DC28-1A49-8B7D-56389366F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39984-F0C0-214D-944B-EBDAA1F83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10F09-D4A7-E64B-8562-E206C7AEE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8F136-F451-D541-A958-9479555D6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2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F8AB0-EFD2-9E4C-A9A6-2A8BD8253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B6416-B69B-3049-81D4-46D8BDEEF2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99F68-836F-A74B-89E3-6B0CB564B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4161B-7339-CF4C-83F9-02E0BCD3F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AC125-4953-0449-B97D-10F335BC8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F4A9-2036-BD4E-8CBB-F278C9B9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1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F051-FF82-404A-A8B9-226DAD3E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1694-78E2-AE46-B16D-778353777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31927-4B0E-D14C-AA40-A453A1069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938E4-FE21-E844-AB16-6F0DBEE2A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952-CB08-8545-BEC7-AACF5EB975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D94C72-A9B9-4948-A6F2-BE7118341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C90EFB-2D37-5F46-91F7-2B13FB2D4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DD3AF-9CF7-274D-85C2-C8B842FD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37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DAA0-68AE-0847-980A-732C5F21C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2675E-8EAA-D440-BC31-94113F04E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25333-39D9-2642-82C0-DEB76227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F030C-F420-BC45-A046-6EAD63EF6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38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60347-FBD4-8D4D-B3AB-655A58024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C617E-44D8-DC4C-81BA-B19F8FF9E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F573B-FCDF-5E4C-8FFC-9E0D7C46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18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1E1A3-E4CC-9E47-B6DB-0FA247360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F34A5-1A29-5E45-A505-73041AFBE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B48B9-E6D8-C344-BC1F-493BF8D39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E3D6-8337-0E4D-85F1-9F9F655A5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58E00-9260-7645-A047-DCF50B12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4EAA7-BB9B-4A4A-84F5-D07247B8E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9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C1B5-A3B1-514D-AF1B-FD4290CD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46896-FF52-384A-86BA-ED93A48755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62D3B-CF95-B042-BB2B-5BB890BCD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333B1B-80A2-134D-9C55-1893953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EDE9A-2733-944F-B916-EB21A256D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0D3D4D-AD01-0A43-A8C0-43B243D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87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5E649-5093-7A4E-82DD-41CB37607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197A4-E433-BF48-825A-751CB3D9C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4FAAC-9B48-C940-AA96-BC381C0A5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B6B49-B434-E04B-8B19-9D0B03FF27E8}" type="datetimeFigureOut">
              <a:rPr lang="en-US" smtClean="0"/>
              <a:t>2/6/23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3570C-5C1F-994B-A5F9-88754B034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1F82-D814-8E4D-918A-8E4619457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3104-7A03-9745-9E8F-D9BF2DA92E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7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0914 Colorful Balloons For Birthday Celebrations Stock Photo | PowerPoint  Templates Designs | PPT Slide Examples | Presentation Outline">
            <a:extLst>
              <a:ext uri="{FF2B5EF4-FFF2-40B4-BE49-F238E27FC236}">
                <a16:creationId xmlns:a16="http://schemas.microsoft.com/office/drawing/2014/main" id="{1B85A2FC-6FB5-BC4A-991A-58A3D955F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8206"/>
          <a:stretch/>
        </p:blipFill>
        <p:spPr bwMode="auto">
          <a:xfrm>
            <a:off x="751020" y="1169687"/>
            <a:ext cx="10828882" cy="5688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1AB7F5B-4495-498D-9228-FE0FCE273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523" y="460413"/>
            <a:ext cx="10759457" cy="75727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Treats Today: Thank You for Submitting All Assignments On Time!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AFD325-0D25-A592-8011-415D98DBEE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616779">
            <a:off x="4559440" y="2676422"/>
            <a:ext cx="4241800" cy="2933700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44099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12273</TotalTime>
  <Words>13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Treats Today: Thank You for Submitting All Assignments On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&amp; Lecture Session Sound &amp; Recording Check</dc:title>
  <dc:creator>Pogue, Eric</dc:creator>
  <cp:lastModifiedBy>Pogue, Eric</cp:lastModifiedBy>
  <cp:revision>378</cp:revision>
  <dcterms:created xsi:type="dcterms:W3CDTF">2020-08-26T19:34:34Z</dcterms:created>
  <dcterms:modified xsi:type="dcterms:W3CDTF">2023-02-06T20:01:00Z</dcterms:modified>
</cp:coreProperties>
</file>