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1580" r:id="rId2"/>
    <p:sldId id="1581" r:id="rId3"/>
    <p:sldId id="1582" r:id="rId4"/>
    <p:sldId id="1583" r:id="rId5"/>
    <p:sldId id="15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1"/>
    <p:restoredTop sz="82557"/>
  </p:normalViewPr>
  <p:slideViewPr>
    <p:cSldViewPr snapToGrid="0" snapToObjects="1">
      <p:cViewPr varScale="1">
        <p:scale>
          <a:sx n="107" d="100"/>
          <a:sy n="107" d="100"/>
        </p:scale>
        <p:origin x="1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25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59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9314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8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8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diagra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diagram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UML and UML Class Diagrams</a:t>
            </a:r>
          </a:p>
        </p:txBody>
      </p:sp>
    </p:spTree>
    <p:extLst>
      <p:ext uri="{BB962C8B-B14F-4D97-AF65-F5344CB8AC3E}">
        <p14:creationId xmlns:p14="http://schemas.microsoft.com/office/powerpoint/2010/main" val="267148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172C6-4E88-40E4-9F2B-2257B0C8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194" y="166363"/>
            <a:ext cx="1409212" cy="1342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A695BD-601F-42F6-93C8-B300FAA5D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07599"/>
            <a:ext cx="9681184" cy="36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1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 (continued)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172C6-4E88-40E4-9F2B-2257B0C8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194" y="166363"/>
            <a:ext cx="1409212" cy="1342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57A4F9-0DFF-4DA0-886E-941E65EA3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416" y="1690688"/>
            <a:ext cx="5770291" cy="38468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BBC74C-529E-483F-B86C-3AF584FA8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402707" y="2505215"/>
            <a:ext cx="530398" cy="40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75587-F3E8-44A2-A98E-C11DC68E2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402707" y="4233149"/>
            <a:ext cx="530398" cy="402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CF1544-E125-4D95-BFC4-38BFD13B9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2707" y="4824668"/>
            <a:ext cx="530398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0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0004-AEC1-4D2F-8A7E-370FDC8B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0"/>
            <a:ext cx="6274590" cy="401834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UML – </a:t>
            </a:r>
            <a:br>
              <a:rPr lang="en-US" sz="6000" dirty="0"/>
            </a:br>
            <a:r>
              <a:rPr lang="en-US" sz="6000" dirty="0"/>
              <a:t>BMI Calculator Plus</a:t>
            </a:r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209B76B0-D4A0-4841-8811-CF57C2FCF5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1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3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Is Object-Oriented Always Best?</a:t>
            </a:r>
          </a:p>
          <a:p>
            <a:pPr marL="0" indent="0" algn="ctr">
              <a:buNone/>
            </a:pPr>
            <a:endParaRPr lang="en-US" sz="4400" dirty="0">
              <a:latin typeface="+mj-lt"/>
            </a:endParaRP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Class Design vs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Relational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60013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7911</TotalTime>
  <Words>40</Words>
  <Application>Microsoft Macintosh PowerPoint</Application>
  <PresentationFormat>Widescreen</PresentationFormat>
  <Paragraphs>11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UML Class Diagram [link]</vt:lpstr>
      <vt:lpstr>UML Class Diagram (continued) [link]</vt:lpstr>
      <vt:lpstr>UML –  BMI Calculator Plus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367</cp:revision>
  <dcterms:created xsi:type="dcterms:W3CDTF">2020-08-26T19:34:34Z</dcterms:created>
  <dcterms:modified xsi:type="dcterms:W3CDTF">2023-01-30T15:59:58Z</dcterms:modified>
</cp:coreProperties>
</file>