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1349" r:id="rId2"/>
    <p:sldId id="1437" r:id="rId3"/>
    <p:sldId id="1438" r:id="rId4"/>
    <p:sldId id="1439" r:id="rId5"/>
    <p:sldId id="1444" r:id="rId6"/>
    <p:sldId id="1441" r:id="rId7"/>
    <p:sldId id="1445" r:id="rId8"/>
    <p:sldId id="1448" r:id="rId9"/>
    <p:sldId id="1446" r:id="rId10"/>
    <p:sldId id="1442" r:id="rId11"/>
    <p:sldId id="1447" r:id="rId12"/>
    <p:sldId id="105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41"/>
    <p:restoredTop sz="82504"/>
  </p:normalViewPr>
  <p:slideViewPr>
    <p:cSldViewPr snapToGrid="0" snapToObjects="1">
      <p:cViewPr varScale="1">
        <p:scale>
          <a:sx n="185" d="100"/>
          <a:sy n="185" d="100"/>
        </p:scale>
        <p:origin x="14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42" d="100"/>
          <a:sy n="142" d="100"/>
        </p:scale>
        <p:origin x="3968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43D07F-AFA4-8B40-8F07-6B7232D25FE3}" type="datetimeFigureOut">
              <a:rPr lang="en-US" smtClean="0"/>
              <a:t>9/3/21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03429B-3171-A94A-A6C2-AB80847CD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23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9883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3429B-3171-A94A-A6C2-AB80847CDA4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4892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7512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0658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7922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3857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784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A3542-A8C7-704C-8E33-F5EFF8F9A9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B91082-1B98-D746-8DE6-18D0B19142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6DF9A-46D4-234B-AA93-E3C48B728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9/3/21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10147-7D24-BF46-870F-842B428C2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D5C5D-7590-DE48-8469-EEFB88E7A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554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AE0F9-3EFF-384C-9C61-F6E85C124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F661B-7946-164F-8883-415D8C309F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095F2-E641-7748-8CE9-D4C703FB6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9/3/21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75E233-A7A6-BC42-95E0-B39FEE0D3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44D86-9512-E44F-A91C-237E33706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90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A4F15B-93B8-B546-B0B6-EAD9801101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2BFC15-E6BF-0749-8577-D2620183F0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909B6-F62F-954E-807D-00010E417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9/3/21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259E4-40BC-B74D-9F9B-0119EA5F3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5772B-1BA7-074A-959B-C70C9DBAD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398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9E635-7744-4D4F-B96E-0E2865A7B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E8F11-2A3B-2747-9C6C-579AF86C4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3D020-809F-3D40-8EE6-2DD573790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9/3/21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B3250-58F4-944F-AC10-5CC13EB55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AA24C-CEB0-EA4C-A21F-F3F431BBF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793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1B1CA-9CA5-7143-AA15-AE1EA1D6B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A480E-DC28-1A49-8B7D-56389366F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739984-F0C0-214D-944B-EBDAA1F83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9/3/21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10F09-D4A7-E64B-8562-E206C7AEE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8F136-F451-D541-A958-9479555D6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322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F8AB0-EFD2-9E4C-A9A6-2A8BD8253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B6416-B69B-3049-81D4-46D8BDEEF2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B99F68-836F-A74B-89E3-6B0CB564BF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A4161B-7339-CF4C-83F9-02E0BCD3F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9/3/21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9AC125-4953-0449-B97D-10F335BC8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A5F4A9-2036-BD4E-8CBB-F278C9B9C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12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FF051-FF82-404A-A8B9-226DAD3EF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BF1694-78E2-AE46-B16D-778353777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731927-4B0E-D14C-AA40-A453A10692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C938E4-FE21-E844-AB16-6F0DBEE2A4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952-CB08-8545-BEC7-AACF5EB975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D94C72-A9B9-4948-A6F2-BE7118341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9/3/21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C90EFB-2D37-5F46-91F7-2B13FB2D4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3DD3AF-9CF7-274D-85C2-C8B842FDA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537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2DAA0-68AE-0847-980A-732C5F21C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02675E-8EAA-D440-BC31-94113F04E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9/3/21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C25333-39D9-2642-82C0-DEB762271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7F030C-F420-BC45-A046-6EAD63EF6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038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260347-FBD4-8D4D-B3AB-655A58024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9/3/21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9C617E-44D8-DC4C-81BA-B19F8FF9E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8F573B-FCDF-5E4C-8FFC-9E0D7C46C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218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1E1A3-E4CC-9E47-B6DB-0FA247360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F34A5-1A29-5E45-A505-73041AFBE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BB48B9-E6D8-C344-BC1F-493BF8D39A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27E3D6-8337-0E4D-85F1-9F9F655A5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9/3/21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B58E00-9260-7645-A047-DCF50B125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C4EAA7-BB9B-4A4A-84F5-D07247B8E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591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DC1B5-A3B1-514D-AF1B-FD4290CD9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446896-FF52-384A-86BA-ED93A48755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C62D3B-CF95-B042-BB2B-5BB890BCD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333B1B-80A2-134D-9C55-189395376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9/3/21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DEDE9A-2733-944F-B916-EB21A256D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0D3D4D-AD01-0A43-A8C0-43B243D1B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871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C5E649-5093-7A4E-82DD-41CB37607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0197A4-E433-BF48-825A-751CB3D9CF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B4FAAC-9B48-C940-AA96-BC381C0A55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B6B49-B434-E04B-8B19-9D0B03FF27E8}" type="datetimeFigureOut">
              <a:rPr lang="en-US" smtClean="0"/>
              <a:t>9/3/21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53570C-5C1F-994B-A5F9-88754B034D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61F82-D814-8E4D-918A-8E4619457F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72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whatis/whatis_cli.asp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hostinger.com/tutorials/what-is-cli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1AB7F5B-4495-498D-9228-FE0FCE273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523" y="460413"/>
            <a:ext cx="7829005" cy="757272"/>
          </a:xfrm>
        </p:spPr>
        <p:txBody>
          <a:bodyPr>
            <a:normAutofit/>
          </a:bodyPr>
          <a:lstStyle/>
          <a:p>
            <a:r>
              <a:rPr lang="en-US" sz="3600" dirty="0"/>
              <a:t>Preflight Check List</a:t>
            </a:r>
            <a:endParaRPr lang="en-US" sz="3600" b="1" i="1" u="sng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3AEDF17-A7EB-42B8-A3CF-77C0E99B4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523" y="1431533"/>
            <a:ext cx="10718950" cy="3403404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Sign into our Zoom meeting through our integrated Blackboard/Zoom link 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Make sure that you can hear the conversation, see shared desktops, and view chat topics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Thank you if you choose to leave your camera on to help make our class more interactive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Be prepared to share your computer screen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Be prepared to utilize a headset with a microphone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endParaRPr lang="en-US" sz="2000" u="sng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u="sng" dirty="0"/>
              <a:t>In person participants also:</a:t>
            </a:r>
            <a:endParaRPr lang="en-US" sz="2000" dirty="0"/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Make sure that your microphone and speakers are muted/off so that we don’t get an echo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Sit in a good spot near the classroom ceiling microphones if possible</a:t>
            </a:r>
            <a:endParaRPr lang="en-US" sz="2000" dirty="0">
              <a:cs typeface="Calibri"/>
            </a:endParaRP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99072103-9DA3-B44B-A344-193F81F141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3531" y="65212"/>
            <a:ext cx="2656367" cy="1366321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C372B1DA-ABF2-D743-A631-90728AA300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2826" y="5427421"/>
            <a:ext cx="3169032" cy="121348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155954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Prework For Next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No class Monday due to the Labor Day holiday.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Prior to our Wednesday class please: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Complete through activity 13 prior to next class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Be mostly complete with activity 14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Be prepared for your Scrum Team review and report out on Dale chapter 1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Be prepared for Quiz 1 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259591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Lab (as time allows)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Command Line Interfaces (CLIs) </a:t>
            </a:r>
          </a:p>
          <a:p>
            <a:pPr marL="0" indent="0">
              <a:buNone/>
            </a:pPr>
            <a:r>
              <a:rPr lang="en-US" sz="2000" dirty="0"/>
              <a:t>Tools of the Trade</a:t>
            </a:r>
          </a:p>
        </p:txBody>
      </p:sp>
    </p:spTree>
    <p:extLst>
      <p:ext uri="{BB962C8B-B14F-4D97-AF65-F5344CB8AC3E}">
        <p14:creationId xmlns:p14="http://schemas.microsoft.com/office/powerpoint/2010/main" val="11080394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25490"/>
            <a:ext cx="9144000" cy="807019"/>
          </a:xfrm>
        </p:spPr>
        <p:txBody>
          <a:bodyPr anchor="ctr">
            <a:normAutofit/>
          </a:bodyPr>
          <a:lstStyle/>
          <a:p>
            <a:r>
              <a:rPr lang="en-US" sz="4800" dirty="0"/>
              <a:t>End of Session</a:t>
            </a:r>
          </a:p>
        </p:txBody>
      </p:sp>
    </p:spTree>
    <p:extLst>
      <p:ext uri="{BB962C8B-B14F-4D97-AF65-F5344CB8AC3E}">
        <p14:creationId xmlns:p14="http://schemas.microsoft.com/office/powerpoint/2010/main" val="3142803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Recordings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1E31497-FC35-F840-81F4-49FEAA5F58A4}"/>
              </a:ext>
            </a:extLst>
          </p:cNvPr>
          <p:cNvSpPr txBox="1">
            <a:spLocks/>
          </p:cNvSpPr>
          <p:nvPr/>
        </p:nvSpPr>
        <p:spPr>
          <a:xfrm>
            <a:off x="838200" y="4568456"/>
            <a:ext cx="10515600" cy="17228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1B62BA9-9B25-C241-A192-BB367137D491}"/>
              </a:ext>
            </a:extLst>
          </p:cNvPr>
          <p:cNvSpPr txBox="1">
            <a:spLocks/>
          </p:cNvSpPr>
          <p:nvPr/>
        </p:nvSpPr>
        <p:spPr>
          <a:xfrm>
            <a:off x="838200" y="5413515"/>
            <a:ext cx="10515600" cy="71984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4400" dirty="0">
                <a:latin typeface="+mj-lt"/>
              </a:rPr>
              <a:t>Start Recording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6647704-B32F-5944-B694-EC75B62A5D15}"/>
              </a:ext>
            </a:extLst>
          </p:cNvPr>
          <p:cNvSpPr txBox="1">
            <a:spLocks/>
          </p:cNvSpPr>
          <p:nvPr/>
        </p:nvSpPr>
        <p:spPr>
          <a:xfrm>
            <a:off x="838200" y="1573090"/>
            <a:ext cx="10515600" cy="19456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Discuss that recording are: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Opportunistic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Automatically available in Blackboard/Zoom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  <p:pic>
        <p:nvPicPr>
          <p:cNvPr id="10" name="Content Placeholder 4">
            <a:extLst>
              <a:ext uri="{FF2B5EF4-FFF2-40B4-BE49-F238E27FC236}">
                <a16:creationId xmlns:a16="http://schemas.microsoft.com/office/drawing/2014/main" id="{73C4F02D-750A-8D48-895B-3D0101B547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3531" y="65212"/>
            <a:ext cx="2656367" cy="136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296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0788"/>
            <a:ext cx="10515600" cy="361642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Agenda: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Friendly Conversation Topic: What is the Command Line Interface (CLI)?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Prework and Announcements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Sprint Progress Polling and CLIs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Scrum Team Discussion of “Computer Science Illuminated” chapter 11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Prework for Next Class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Lab (as time allows)</a:t>
            </a:r>
            <a:endParaRPr lang="en-US" sz="1600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F742B6E-B171-6A46-B579-4EFBC66260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4146AE3-F375-D44B-9A10-042636A9D173}"/>
              </a:ext>
            </a:extLst>
          </p:cNvPr>
          <p:cNvSpPr txBox="1">
            <a:spLocks/>
          </p:cNvSpPr>
          <p:nvPr/>
        </p:nvSpPr>
        <p:spPr>
          <a:xfrm>
            <a:off x="838200" y="5460422"/>
            <a:ext cx="10515600" cy="71654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Discussion &amp; Questions welcome at any time but please be present with no phones or email during our time together</a:t>
            </a:r>
          </a:p>
        </p:txBody>
      </p:sp>
    </p:spTree>
    <p:extLst>
      <p:ext uri="{BB962C8B-B14F-4D97-AF65-F5344CB8AC3E}">
        <p14:creationId xmlns:p14="http://schemas.microsoft.com/office/powerpoint/2010/main" val="3583897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258F05B8-454B-41D3-8214-93C6A8B89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4626"/>
            <a:ext cx="10515600" cy="757272"/>
          </a:xfrm>
        </p:spPr>
        <p:txBody>
          <a:bodyPr>
            <a:normAutofit/>
          </a:bodyPr>
          <a:lstStyle/>
          <a:p>
            <a:r>
              <a:rPr lang="en-US" sz="3600" dirty="0"/>
              <a:t>What is the Command Line Interface?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E85955-7D57-0A4E-93A7-0246E8C5AC3E}"/>
              </a:ext>
            </a:extLst>
          </p:cNvPr>
          <p:cNvSpPr/>
          <p:nvPr/>
        </p:nvSpPr>
        <p:spPr>
          <a:xfrm>
            <a:off x="838199" y="1231898"/>
            <a:ext cx="10515599" cy="8389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According to 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W3C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According to 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Hostinger Tutorials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31954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Prework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Prior to our next class please: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Complete through activity 10 prior to next class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Be prepared for your Scrum Team review and report out of “Computer Science Illuminated” chapter 11 File Systems and Directories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Recall: Fridays are fully remote sessions. </a:t>
            </a:r>
          </a:p>
        </p:txBody>
      </p:sp>
    </p:spTree>
    <p:extLst>
      <p:ext uri="{BB962C8B-B14F-4D97-AF65-F5344CB8AC3E}">
        <p14:creationId xmlns:p14="http://schemas.microsoft.com/office/powerpoint/2010/main" val="34303878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/>
              <a:t>Polling – Sprint Progress and CLIs</a:t>
            </a:r>
          </a:p>
        </p:txBody>
      </p:sp>
    </p:spTree>
    <p:extLst>
      <p:ext uri="{BB962C8B-B14F-4D97-AF65-F5344CB8AC3E}">
        <p14:creationId xmlns:p14="http://schemas.microsoft.com/office/powerpoint/2010/main" val="36917833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Breakout Discussion on Dale Chapter 11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Discuss chapter 11 on Files and File Systems by: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Assigning presenter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Discussing key chapter topics while the presenter summarizes the topics below: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/>
              <a:t>Files and File Types… Are all text files also binary? 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/>
              <a:t>File Systems, Directories, and Directory Trees: Where would be a good place to store your class files? Why?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/>
              <a:t>Review Lab question on where should and shouldn’t store you class files: How would you answer the question?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/>
              <a:t>Hidden Files and Directories: Are hidden files a good way to keep information safe from hackers?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/>
              <a:t>Can you and should you be able to find directories and files from a command line interface (CLI)?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Team sits back, relaxes, and acknowledges the bravery and dedication of the presenter</a:t>
            </a:r>
          </a:p>
          <a:p>
            <a:pPr marL="0" indent="0">
              <a:buNone/>
            </a:pPr>
            <a:r>
              <a:rPr lang="en-US" sz="2000" dirty="0"/>
              <a:t>		</a:t>
            </a:r>
          </a:p>
          <a:p>
            <a:pPr marL="0" indent="0" algn="ctr">
              <a:buNone/>
            </a:pPr>
            <a:endParaRPr lang="en-US" sz="3600" dirty="0"/>
          </a:p>
          <a:p>
            <a:pPr marL="0" indent="0" algn="ctr">
              <a:buNone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9619381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Review Lab 1 Question 5 on File Systems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9D9B270-590A-D042-848B-433C816936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83440"/>
            <a:ext cx="10073630" cy="4380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9820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/>
              <a:t>Review Lab 1 Question on File Systems</a:t>
            </a:r>
          </a:p>
        </p:txBody>
      </p:sp>
    </p:spTree>
    <p:extLst>
      <p:ext uri="{BB962C8B-B14F-4D97-AF65-F5344CB8AC3E}">
        <p14:creationId xmlns:p14="http://schemas.microsoft.com/office/powerpoint/2010/main" val="36556515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8220</TotalTime>
  <Words>480</Words>
  <Application>Microsoft Macintosh PowerPoint</Application>
  <PresentationFormat>Widescreen</PresentationFormat>
  <Paragraphs>66</Paragraphs>
  <Slides>12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Wingdings</vt:lpstr>
      <vt:lpstr>Office Theme</vt:lpstr>
      <vt:lpstr>Preflight Check List</vt:lpstr>
      <vt:lpstr>Recordings</vt:lpstr>
      <vt:lpstr>PowerPoint Presentation</vt:lpstr>
      <vt:lpstr>What is the Command Line Interface?</vt:lpstr>
      <vt:lpstr>Prework</vt:lpstr>
      <vt:lpstr>PowerPoint Presentation</vt:lpstr>
      <vt:lpstr>Breakout Discussion on Dale Chapter 11</vt:lpstr>
      <vt:lpstr>Review Lab 1 Question 5 on File Systems</vt:lpstr>
      <vt:lpstr>PowerPoint Presentation</vt:lpstr>
      <vt:lpstr>Prework For Next Class</vt:lpstr>
      <vt:lpstr>Lab (as time allows)</vt:lpstr>
      <vt:lpstr>End of Session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Discussion &amp; Lecture Session Sound &amp; Recording Check</dc:title>
  <dc:creator>Pogue, Eric</dc:creator>
  <cp:lastModifiedBy>Pogue, Eric</cp:lastModifiedBy>
  <cp:revision>359</cp:revision>
  <dcterms:created xsi:type="dcterms:W3CDTF">2020-08-26T19:34:34Z</dcterms:created>
  <dcterms:modified xsi:type="dcterms:W3CDTF">2021-09-03T18:48:45Z</dcterms:modified>
</cp:coreProperties>
</file>