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437" r:id="rId3"/>
    <p:sldId id="1155" r:id="rId4"/>
    <p:sldId id="1197" r:id="rId5"/>
    <p:sldId id="1438" r:id="rId6"/>
    <p:sldId id="1441" r:id="rId7"/>
    <p:sldId id="1201" r:id="rId8"/>
    <p:sldId id="1128" r:id="rId9"/>
    <p:sldId id="1439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1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3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0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Who is Team 7?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Fox Preface &amp; Chapter 1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Who Is Team 7?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22C48-2109-0949-AA20-C6077E51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3901"/>
            <a:ext cx="6817492" cy="2095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93A81-834E-6740-9ED1-E18F4434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881" y="474626"/>
            <a:ext cx="3300054" cy="48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032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10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for your Scrum Team review and report out of “Engineering Software as a Service” Preface and Chapter 1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 and CLIs</a:t>
            </a:r>
          </a:p>
        </p:txBody>
      </p:sp>
    </p:spTree>
    <p:extLst>
      <p:ext uri="{BB962C8B-B14F-4D97-AF65-F5344CB8AC3E}">
        <p14:creationId xmlns:p14="http://schemas.microsoft.com/office/powerpoint/2010/main" val="36917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Preface &amp; Chapter 1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Preface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Software Development Processes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Virtuous Triangle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Element of the Virtuous Triangle is most important and why?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Edge of the triangle is most important and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SOA vs. SaaS plus Validation vs. Verification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Hosting costs over time? </a:t>
            </a:r>
            <a:r>
              <a:rPr lang="en-US" sz="1600"/>
              <a:t>And important </a:t>
            </a:r>
            <a:r>
              <a:rPr lang="en-US" sz="1600" dirty="0"/>
              <a:t>is it to be able to effectively enhance Legacy Code?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“Engineering Software as a Service” Chapter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take Quiz 1 in class on Wednesday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Lab (as time allows)</a:t>
            </a:r>
          </a:p>
        </p:txBody>
      </p:sp>
    </p:spTree>
    <p:extLst>
      <p:ext uri="{BB962C8B-B14F-4D97-AF65-F5344CB8AC3E}">
        <p14:creationId xmlns:p14="http://schemas.microsoft.com/office/powerpoint/2010/main" val="45061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414</Words>
  <Application>Microsoft Macintosh PowerPoint</Application>
  <PresentationFormat>Widescreen</PresentationFormat>
  <Paragraphs>60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Who Is Team 7?</vt:lpstr>
      <vt:lpstr>Prework &amp; Announcements</vt:lpstr>
      <vt:lpstr>PowerPoint Presentation</vt:lpstr>
      <vt:lpstr>Scrum Team Fox Preface &amp; Chapter 1 Discussion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361</cp:revision>
  <dcterms:created xsi:type="dcterms:W3CDTF">2020-08-26T19:34:34Z</dcterms:created>
  <dcterms:modified xsi:type="dcterms:W3CDTF">2021-09-03T19:52:23Z</dcterms:modified>
</cp:coreProperties>
</file>