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437" r:id="rId3"/>
    <p:sldId id="1438" r:id="rId4"/>
    <p:sldId id="1442" r:id="rId5"/>
    <p:sldId id="1441" r:id="rId6"/>
    <p:sldId id="1201" r:id="rId7"/>
    <p:sldId id="1452" r:id="rId8"/>
    <p:sldId id="1446" r:id="rId9"/>
    <p:sldId id="1054" r:id="rId10"/>
    <p:sldId id="1229" r:id="rId11"/>
    <p:sldId id="11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AJAX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XML/JSON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Single-Page Web Applications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Angular, React, other single-page web application environments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does Jamstack fit?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6 </a:t>
            </a:r>
            <a:r>
              <a:rPr lang="en-US" sz="3600" dirty="0" err="1"/>
              <a:t>Saas</a:t>
            </a:r>
            <a:r>
              <a:rPr lang="en-US" sz="3600" dirty="0"/>
              <a:t> Client Framework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6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of “Computer Science Illuminated”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838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“Engineering Software as a Service” Chapter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take Quiz 1 in class on Wednesday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72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36917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Chapter 2 plus Preface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2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Authors’ 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Our 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Model-View-Controller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REST and </a:t>
            </a:r>
            <a:r>
              <a:rPr lang="en-US" sz="1600" dirty="0" err="1"/>
              <a:t>GraphQL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1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7859</TotalTime>
  <Words>531</Words>
  <Application>Microsoft Macintosh PowerPoint</Application>
  <PresentationFormat>Widescreen</PresentationFormat>
  <Paragraphs>83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Scrum Team Fox Chapter 2 plus Preface Discussion</vt:lpstr>
      <vt:lpstr>Prework For Next Class</vt:lpstr>
      <vt:lpstr>PowerPoint Presentation</vt:lpstr>
      <vt:lpstr>End of Session</vt:lpstr>
      <vt:lpstr>Scrum Team Chapter Review </vt:lpstr>
      <vt:lpstr>Scrum Team Chapter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362</cp:revision>
  <dcterms:created xsi:type="dcterms:W3CDTF">2020-08-26T19:34:34Z</dcterms:created>
  <dcterms:modified xsi:type="dcterms:W3CDTF">2021-09-08T18:04:20Z</dcterms:modified>
</cp:coreProperties>
</file>