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437" r:id="rId3"/>
    <p:sldId id="1454" r:id="rId4"/>
    <p:sldId id="1462" r:id="rId5"/>
    <p:sldId id="1456" r:id="rId6"/>
    <p:sldId id="1457" r:id="rId7"/>
    <p:sldId id="1458" r:id="rId8"/>
    <p:sldId id="1459" r:id="rId9"/>
    <p:sldId id="1460" r:id="rId10"/>
    <p:sldId id="1461" r:id="rId11"/>
    <p:sldId id="1224" r:id="rId12"/>
    <p:sldId id="1208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1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1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3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5808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205896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and 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Programming Together tutorials **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Programming Together with: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Terminal (MacOS) or PowerShell (Windows),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(pwd, cd, and 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(Finder or File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Hello World </a:t>
            </a:r>
            <a:r>
              <a:rPr lang="en-US" sz="2000"/>
              <a:t>with Python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Numbering Systems with Python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can I help you with getting sprint 1 assignments complete?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150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and 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78128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all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15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05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346786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Sprint Demos</a:t>
            </a:r>
          </a:p>
        </p:txBody>
      </p:sp>
    </p:spTree>
    <p:extLst>
      <p:ext uri="{BB962C8B-B14F-4D97-AF65-F5344CB8AC3E}">
        <p14:creationId xmlns:p14="http://schemas.microsoft.com/office/powerpoint/2010/main" val="249314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</a:t>
            </a:r>
            <a:r>
              <a:rPr lang="en-US" sz="2000" u="sng" dirty="0"/>
              <a:t>any or all</a:t>
            </a:r>
            <a:r>
              <a:rPr lang="en-US" sz="2000" dirty="0"/>
              <a:t>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66877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2524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503</Words>
  <Application>Microsoft Macintosh PowerPoint</Application>
  <PresentationFormat>Widescreen</PresentationFormat>
  <Paragraphs>84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Prework For Next Class</vt:lpstr>
      <vt:lpstr>Lab and 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364</cp:revision>
  <dcterms:created xsi:type="dcterms:W3CDTF">2020-08-26T19:34:34Z</dcterms:created>
  <dcterms:modified xsi:type="dcterms:W3CDTF">2021-09-10T17:59:48Z</dcterms:modified>
</cp:coreProperties>
</file>