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1349" r:id="rId2"/>
    <p:sldId id="1437" r:id="rId3"/>
    <p:sldId id="1155" r:id="rId4"/>
    <p:sldId id="1463" r:id="rId5"/>
    <p:sldId id="992" r:id="rId6"/>
    <p:sldId id="1115" r:id="rId7"/>
    <p:sldId id="666" r:id="rId8"/>
    <p:sldId id="1129" r:id="rId9"/>
    <p:sldId id="1128" r:id="rId10"/>
    <p:sldId id="1464" r:id="rId11"/>
    <p:sldId id="1114" r:id="rId12"/>
    <p:sldId id="1054" r:id="rId13"/>
    <p:sldId id="1229" r:id="rId14"/>
    <p:sldId id="111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71"/>
    <p:restoredTop sz="82504"/>
  </p:normalViewPr>
  <p:slideViewPr>
    <p:cSldViewPr snapToGrid="0" snapToObjects="1">
      <p:cViewPr varScale="1">
        <p:scale>
          <a:sx n="185" d="100"/>
          <a:sy n="185" d="100"/>
        </p:scale>
        <p:origin x="2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61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7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plasske@lewisu.edu" TargetMode="External"/><Relationship Id="rId2" Type="http://schemas.openxmlformats.org/officeDocument/2006/relationships/hyperlink" Target="http://www.lewisu.edu/academics/library/index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Career Development and Resume Writing with Kelley Plass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Welcome Kelley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Kelley Plass – MLIS; MET – ID </a:t>
            </a:r>
          </a:p>
          <a:p>
            <a:pPr marL="0" indent="0">
              <a:buNone/>
            </a:pPr>
            <a:r>
              <a:rPr lang="en-US" sz="2400" dirty="0"/>
              <a:t>Head of Research &amp; Instruction </a:t>
            </a:r>
          </a:p>
          <a:p>
            <a:pPr marL="0" indent="0">
              <a:buNone/>
            </a:pPr>
            <a:r>
              <a:rPr lang="en-US" sz="2400" dirty="0"/>
              <a:t>Librarian for – </a:t>
            </a:r>
            <a:r>
              <a:rPr lang="en-US" sz="2400" dirty="0" err="1"/>
              <a:t>CoESS</a:t>
            </a:r>
            <a:r>
              <a:rPr lang="en-US" sz="2400" dirty="0"/>
              <a:t>, </a:t>
            </a:r>
            <a:r>
              <a:rPr lang="en-US" sz="2400" dirty="0" err="1"/>
              <a:t>CoB</a:t>
            </a:r>
            <a:r>
              <a:rPr lang="en-US" sz="2400" dirty="0"/>
              <a:t>, SGPCE, Communication, English, Foreign Language, History, Philosophy, &amp; Theology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>
                <a:hlinkClick r:id="rId2"/>
              </a:rPr>
              <a:t>Lewis University Library</a:t>
            </a:r>
            <a:br>
              <a:rPr lang="en-US" sz="2400" dirty="0"/>
            </a:br>
            <a:r>
              <a:rPr lang="en-US" sz="2400" dirty="0"/>
              <a:t>815-836-5131 | </a:t>
            </a:r>
            <a:r>
              <a:rPr lang="en-US" sz="2400" dirty="0">
                <a:hlinkClick r:id="rId3"/>
              </a:rPr>
              <a:t>plasske@lewisu.edu</a:t>
            </a:r>
            <a:endParaRPr lang="en-US" sz="24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34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Planning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2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and document questions/concerns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3429733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Chapter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topics while the presenter summarizes the 5 topics below:</a:t>
            </a:r>
            <a:endParaRPr lang="en-US" sz="1600" dirty="0"/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JavaScript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AJAX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XML/JSON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Single-Page Web Applications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Angular, React, other single-page web application environments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Where does Jamstack fit?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 algn="ctr">
              <a:buNone/>
            </a:pPr>
            <a:r>
              <a:rPr lang="en-US" sz="3600" dirty="0"/>
              <a:t>Fox Chapter 6 </a:t>
            </a:r>
            <a:r>
              <a:rPr lang="en-US" sz="3600" dirty="0" err="1"/>
              <a:t>Saas</a:t>
            </a:r>
            <a:r>
              <a:rPr lang="en-US" sz="3600" dirty="0"/>
              <a:t> Client Framework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2242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Chapter 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discussing chapter topics while the presenter summarizes the 5 topics below: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importance of Branching is VCS systems (which VCS focused on branching)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Where  should pared programming fit into the development process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priority of specialization vs generalization in Agile vs Waterfall/Iterative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relative importance of PMs in Agile vs Waterfall/Iterative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two most important book on managing people and conflict (according to the author)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 algn="ctr">
              <a:buNone/>
            </a:pPr>
            <a:r>
              <a:rPr lang="en-US" sz="3600" dirty="0"/>
              <a:t>Fox Chapter 10 on Project Management, Scrum, Pairs, and Version Control Systems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667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945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Career Development and Resume Writing with Kelley Plass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Planning Review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Sprint 2 Planning Monday</a:t>
            </a:r>
          </a:p>
          <a:p>
            <a:pPr marL="0" indent="0">
              <a:buNone/>
            </a:pPr>
            <a:r>
              <a:rPr lang="en-US" sz="2000" dirty="0"/>
              <a:t>Be prepared for Sprint 1 Demos, Sprint 1 Retrospective on Wednesday </a:t>
            </a:r>
          </a:p>
        </p:txBody>
      </p:sp>
    </p:spTree>
    <p:extLst>
      <p:ext uri="{BB962C8B-B14F-4D97-AF65-F5344CB8AC3E}">
        <p14:creationId xmlns:p14="http://schemas.microsoft.com/office/powerpoint/2010/main" val="323736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249084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2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similar to sprint 1 with sprint 2 including Discussion 2, Quiz 2, Lab 2, and Reflection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will attempt our first Scrum Team Breakout Discussion on Friday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Should be a little easier since we don’t have a holiday during the sprint</a:t>
            </a:r>
          </a:p>
        </p:txBody>
      </p:sp>
    </p:spTree>
    <p:extLst>
      <p:ext uri="{BB962C8B-B14F-4D97-AF65-F5344CB8AC3E}">
        <p14:creationId xmlns:p14="http://schemas.microsoft.com/office/powerpoint/2010/main" val="110797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350432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6 prior to next class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7961</TotalTime>
  <Words>567</Words>
  <Application>Microsoft Macintosh PowerPoint</Application>
  <PresentationFormat>Widescreen</PresentationFormat>
  <Paragraphs>83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</vt:lpstr>
      <vt:lpstr>PowerPoint Presentation</vt:lpstr>
      <vt:lpstr>Sprint Planning</vt:lpstr>
      <vt:lpstr>Scrum Process – Sprint Planning</vt:lpstr>
      <vt:lpstr>PowerPoint Presentation</vt:lpstr>
      <vt:lpstr>Prework For Next Class</vt:lpstr>
      <vt:lpstr>Career Development and Resume Writing with Kelley Plass</vt:lpstr>
      <vt:lpstr>Scrum Team Planning Review</vt:lpstr>
      <vt:lpstr>End of Session</vt:lpstr>
      <vt:lpstr>Scrum Team Chapter Review </vt:lpstr>
      <vt:lpstr>Scrum Team Chapter Discussion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367</cp:revision>
  <dcterms:created xsi:type="dcterms:W3CDTF">2020-08-26T19:34:34Z</dcterms:created>
  <dcterms:modified xsi:type="dcterms:W3CDTF">2021-09-13T18:50:18Z</dcterms:modified>
</cp:coreProperties>
</file>