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49" r:id="rId2"/>
    <p:sldId id="1437" r:id="rId3"/>
    <p:sldId id="1467" r:id="rId4"/>
    <p:sldId id="1482" r:id="rId5"/>
    <p:sldId id="1118" r:id="rId6"/>
    <p:sldId id="1174" r:id="rId7"/>
    <p:sldId id="1474" r:id="rId8"/>
    <p:sldId id="1156" r:id="rId9"/>
    <p:sldId id="1157" r:id="rId10"/>
    <p:sldId id="1221" r:id="rId11"/>
    <p:sldId id="1101" r:id="rId12"/>
    <p:sldId id="1220" r:id="rId13"/>
    <p:sldId id="1223" r:id="rId14"/>
    <p:sldId id="1483" r:id="rId15"/>
    <p:sldId id="1139" r:id="rId16"/>
    <p:sldId id="1476" r:id="rId17"/>
    <p:sldId id="1478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3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50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78549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59662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29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turning in assignments on time!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Appreciation for classmates who were willing to share there screen during Programming Together sessions…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Numbering Systems with Python was (intentionally) challenging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Yes, getting started early in the sprint is key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If you are looking for help, I am in all afternoon tomorrow (Thursday)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boards starting Friday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Were you able to see the quiz answers?</a:t>
            </a:r>
          </a:p>
          <a:p>
            <a:pPr marL="0" indent="0">
              <a:buNone/>
            </a:pPr>
            <a:r>
              <a:rPr lang="en-US" sz="2000" dirty="0"/>
              <a:t>Were you able to see my reflection responses?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 and actively working on activity 9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Review </a:t>
            </a:r>
          </a:p>
          <a:p>
            <a:pPr marL="0" indent="0">
              <a:buNone/>
            </a:pPr>
            <a:r>
              <a:rPr lang="en-US" sz="2000" dirty="0"/>
              <a:t>Be prepared for Scrum Team Discussion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8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Retrospectives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0560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8772</TotalTime>
  <Words>592</Words>
  <Application>Microsoft Macintosh PowerPoint</Application>
  <PresentationFormat>Widescreen</PresentationFormat>
  <Paragraphs>103</Paragraphs>
  <Slides>18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Submission Percentage</vt:lpstr>
      <vt:lpstr>Class Retrospective</vt:lpstr>
      <vt:lpstr>Scrum Team Retrospective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374</cp:revision>
  <dcterms:created xsi:type="dcterms:W3CDTF">2020-08-26T19:34:34Z</dcterms:created>
  <dcterms:modified xsi:type="dcterms:W3CDTF">2021-09-15T16:51:59Z</dcterms:modified>
</cp:coreProperties>
</file>