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1349" r:id="rId2"/>
    <p:sldId id="1437" r:id="rId3"/>
    <p:sldId id="1467" r:id="rId4"/>
    <p:sldId id="1481" r:id="rId5"/>
    <p:sldId id="1118" r:id="rId6"/>
    <p:sldId id="1174" r:id="rId7"/>
    <p:sldId id="1474" r:id="rId8"/>
    <p:sldId id="1156" r:id="rId9"/>
    <p:sldId id="1157" r:id="rId10"/>
    <p:sldId id="1221" r:id="rId11"/>
    <p:sldId id="1101" r:id="rId12"/>
    <p:sldId id="1220" r:id="rId13"/>
    <p:sldId id="1223" r:id="rId14"/>
    <p:sldId id="1139" r:id="rId15"/>
    <p:sldId id="1477" r:id="rId16"/>
    <p:sldId id="1476" r:id="rId17"/>
    <p:sldId id="1478" r:id="rId18"/>
    <p:sldId id="105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3"/>
    <p:restoredTop sz="82504"/>
  </p:normalViewPr>
  <p:slideViewPr>
    <p:cSldViewPr snapToGrid="0" snapToObjects="1">
      <p:cViewPr varScale="1">
        <p:scale>
          <a:sx n="185" d="100"/>
          <a:sy n="185" d="100"/>
        </p:scale>
        <p:origin x="1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30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07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3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21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19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76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16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31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90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.xlsx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3581946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25343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4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967862"/>
              </p:ext>
            </p:extLst>
          </p:nvPr>
        </p:nvGraphicFramePr>
        <p:xfrm>
          <a:off x="2549525" y="1457325"/>
          <a:ext cx="7092950" cy="42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4" imgW="6540500" imgH="3911600" progId="Excel.Sheet.12">
                  <p:embed/>
                </p:oleObj>
              </mc:Choice>
              <mc:Fallback>
                <p:oleObj name="Worksheet" r:id="rId4" imgW="6540500" imgH="39116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457325"/>
                        <a:ext cx="7092950" cy="4240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6620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Great job turning in assignments on time!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** Know that your teammates appreciate you </a:t>
            </a:r>
            <a:r>
              <a:rPr lang="en-US" sz="2000" dirty="0">
                <a:sym typeface="Wingdings" pitchFamily="2" charset="2"/>
              </a:rPr>
              <a:t>:-) **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can I/we do to improve in sprint 2?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discussion boards starting Friday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3427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 (&amp;Amp;</a:t>
            </a:r>
            <a:r>
              <a:rPr lang="en-US" sz="3600" dirty="0">
                <a:sym typeface="Wingdings" pitchFamily="2" charset="2"/>
              </a:rPr>
              <a:t>)</a:t>
            </a:r>
            <a:endParaRPr lang="en-US" sz="3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8FA551-0437-5D47-B881-425A78246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464" y="1173616"/>
            <a:ext cx="8087071" cy="549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87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Scrum Team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What’s working and what’s not working (team/class)?</a:t>
            </a:r>
          </a:p>
          <a:p>
            <a:pPr marL="0" indent="0">
              <a:buNone/>
            </a:pPr>
            <a:r>
              <a:rPr lang="en-US" sz="2000" dirty="0"/>
              <a:t>What is one continuous improvement activity (team/class)?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Were you able to see the quiz answers?</a:t>
            </a:r>
          </a:p>
          <a:p>
            <a:pPr marL="0" indent="0">
              <a:buNone/>
            </a:pPr>
            <a:r>
              <a:rPr lang="en-US" sz="2000" dirty="0"/>
              <a:t>Were you able to see my reflection responses?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Report-out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6107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9 and actively working on activity 10 prior to next class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Scrum Team Review </a:t>
            </a:r>
          </a:p>
          <a:p>
            <a:pPr marL="0" indent="0">
              <a:buNone/>
            </a:pPr>
            <a:r>
              <a:rPr lang="en-US" sz="2000" dirty="0"/>
              <a:t>Be prepared for Scrum Team Discussion 2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785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945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9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1 Review &amp;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1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Retrospectives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 (as time allows)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13523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</a:t>
            </a:r>
            <a:r>
              <a:rPr lang="en-US" sz="2000"/>
              <a:t>activity 7 </a:t>
            </a:r>
            <a:r>
              <a:rPr lang="en-US" sz="2000" dirty="0"/>
              <a:t>prior to next class</a:t>
            </a:r>
          </a:p>
          <a:p>
            <a:pPr marL="0" indent="0">
              <a:buNone/>
            </a:pPr>
            <a:r>
              <a:rPr lang="en-US" sz="2000" dirty="0"/>
              <a:t>Those scheduled to demo on Wednesday please be a couple of minutes early to class</a:t>
            </a:r>
          </a:p>
        </p:txBody>
      </p:sp>
    </p:spTree>
    <p:extLst>
      <p:ext uri="{BB962C8B-B14F-4D97-AF65-F5344CB8AC3E}">
        <p14:creationId xmlns:p14="http://schemas.microsoft.com/office/powerpoint/2010/main" val="2456501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Review &amp; Demos</a:t>
            </a:r>
          </a:p>
        </p:txBody>
      </p:sp>
    </p:spTree>
    <p:extLst>
      <p:ext uri="{BB962C8B-B14F-4D97-AF65-F5344CB8AC3E}">
        <p14:creationId xmlns:p14="http://schemas.microsoft.com/office/powerpoint/2010/main" val="269207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6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140949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1897393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1967534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8119</TotalTime>
  <Words>557</Words>
  <Application>Microsoft Macintosh PowerPoint</Application>
  <PresentationFormat>Widescreen</PresentationFormat>
  <Paragraphs>100</Paragraphs>
  <Slides>18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Worksheet</vt:lpstr>
      <vt:lpstr>Preflight Check List</vt:lpstr>
      <vt:lpstr>Recordings</vt:lpstr>
      <vt:lpstr>PowerPoint Presentation</vt:lpstr>
      <vt:lpstr>Prework For Next Class</vt:lpstr>
      <vt:lpstr>PowerPoint Presentation</vt:lpstr>
      <vt:lpstr>Scrum Process – Sprint Review &amp; Demo</vt:lpstr>
      <vt:lpstr>PowerPoint Presentation</vt:lpstr>
      <vt:lpstr>Demo Guidelines – Presenter </vt:lpstr>
      <vt:lpstr>Demo Guidelines – Listener </vt:lpstr>
      <vt:lpstr>PowerPoint Presentation</vt:lpstr>
      <vt:lpstr>PowerPoint Presentation</vt:lpstr>
      <vt:lpstr>Scrum Process – Sprint Retrospective</vt:lpstr>
      <vt:lpstr>Submission Percentage</vt:lpstr>
      <vt:lpstr>Class Retrospective</vt:lpstr>
      <vt:lpstr>Class Retrospective (&amp;Amp;)</vt:lpstr>
      <vt:lpstr>Scrum Team Retrospective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371</cp:revision>
  <dcterms:created xsi:type="dcterms:W3CDTF">2020-08-26T19:34:34Z</dcterms:created>
  <dcterms:modified xsi:type="dcterms:W3CDTF">2021-09-14T20:00:26Z</dcterms:modified>
</cp:coreProperties>
</file>