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437" r:id="rId3"/>
    <p:sldId id="1486" r:id="rId4"/>
    <p:sldId id="1490" r:id="rId5"/>
    <p:sldId id="1491" r:id="rId6"/>
    <p:sldId id="1118" r:id="rId7"/>
    <p:sldId id="1488" r:id="rId8"/>
    <p:sldId id="1492" r:id="rId9"/>
    <p:sldId id="1346" r:id="rId10"/>
    <p:sldId id="1128" r:id="rId11"/>
    <p:sldId id="1489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6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2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Dale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Tutoring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Remaining Demos?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Binary Values and Numbering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 and actively working on activity 9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46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Tutoring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EAEAB-12D7-F945-8F2F-7F7E3DF8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73" y="1308516"/>
            <a:ext cx="8872302" cy="51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Remaining Sprint 1 Demos?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Binary Values and Numbering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Numbers and Computing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Positional Notation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Binary, Octal, and Hexadecimal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Why Hex?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How does this relate to files?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4448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Is it okay to use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conversion calculators?</a:t>
            </a:r>
          </a:p>
        </p:txBody>
      </p:sp>
    </p:spTree>
    <p:extLst>
      <p:ext uri="{BB962C8B-B14F-4D97-AF65-F5344CB8AC3E}">
        <p14:creationId xmlns:p14="http://schemas.microsoft.com/office/powerpoint/2010/main" val="98519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9025</TotalTime>
  <Words>356</Words>
  <Application>Microsoft Macintosh PowerPoint</Application>
  <PresentationFormat>Widescreen</PresentationFormat>
  <Paragraphs>72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Tutoring Options</vt:lpstr>
      <vt:lpstr>PowerPoint Presentation</vt:lpstr>
      <vt:lpstr>Review Binary Values and Numbering Systems</vt:lpstr>
      <vt:lpstr>PowerPoint Presentation</vt:lpstr>
      <vt:lpstr>Discussion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378</cp:revision>
  <dcterms:created xsi:type="dcterms:W3CDTF">2020-08-26T19:34:34Z</dcterms:created>
  <dcterms:modified xsi:type="dcterms:W3CDTF">2021-09-17T18:55:15Z</dcterms:modified>
</cp:coreProperties>
</file>