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437" r:id="rId3"/>
    <p:sldId id="1483" r:id="rId4"/>
    <p:sldId id="1482" r:id="rId5"/>
    <p:sldId id="1488" r:id="rId6"/>
    <p:sldId id="1486" r:id="rId7"/>
    <p:sldId id="1346" r:id="rId8"/>
    <p:sldId id="1128" r:id="rId9"/>
    <p:sldId id="1487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Tutoring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Cascading Style Sheets (Sebesta chapter 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(as time allows)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 and actively working on activity 10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Review </a:t>
            </a:r>
          </a:p>
          <a:p>
            <a:pPr marL="0" indent="0">
              <a:buNone/>
            </a:pPr>
            <a:r>
              <a:rPr lang="en-US" sz="2000" dirty="0"/>
              <a:t>Be prepared for Scrum Team Discussion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9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Tutoring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EAEAB-12D7-F945-8F2F-7F7E3DF8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73" y="1308516"/>
            <a:ext cx="8872302" cy="51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Cascading Style Sheets (Sebesta chapter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Introduction &amp; Levels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Selectors and Properties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Pseudo classes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Font, Color, and List Properties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&lt;span&gt; and &lt;div&gt; tags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Conflict Resolution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44484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Review of FOX Chapters 3 through 5 and plus A.6 and A.7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8165</TotalTime>
  <Words>361</Words>
  <Application>Microsoft Macintosh PowerPoint</Application>
  <PresentationFormat>Widescreen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Tutoring Options</vt:lpstr>
      <vt:lpstr>Review Cascading Style Sheets (Sebesta chapter 3)</vt:lpstr>
      <vt:lpstr>Discussion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374</cp:revision>
  <dcterms:created xsi:type="dcterms:W3CDTF">2020-08-26T19:34:34Z</dcterms:created>
  <dcterms:modified xsi:type="dcterms:W3CDTF">2021-09-16T16:37:51Z</dcterms:modified>
</cp:coreProperties>
</file>