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1349" r:id="rId2"/>
    <p:sldId id="1437" r:id="rId3"/>
    <p:sldId id="1486" r:id="rId4"/>
    <p:sldId id="1493" r:id="rId5"/>
    <p:sldId id="1494" r:id="rId6"/>
    <p:sldId id="1128" r:id="rId7"/>
    <p:sldId id="1489" r:id="rId8"/>
    <p:sldId id="105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39"/>
    <p:restoredTop sz="82460"/>
  </p:normalViewPr>
  <p:slideViewPr>
    <p:cSldViewPr snapToGrid="0" snapToObjects="1">
      <p:cViewPr varScale="1">
        <p:scale>
          <a:sx n="126" d="100"/>
          <a:sy n="126" d="100"/>
        </p:scale>
        <p:origin x="15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9/20/21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353" y="5262967"/>
            <a:ext cx="3598505" cy="13779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945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9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PUMA STEM – </a:t>
            </a:r>
            <a:r>
              <a:rPr lang="en-US" sz="2000"/>
              <a:t>Samuel Boateng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Data Representation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 with Getting to Know Each Other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90045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Review of Dale Data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414456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Review Data Representation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topics while the presenter summarizes the most important topics including the representation of: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Binary &amp; Hexadecimal plus Bits, Bytes, and Words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Numeric Data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Text &amp; Audio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Images &amp; Graphics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Video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394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12... Be sure to add your photo to Zoom (let me know if you have difficulties)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</a:t>
            </a:r>
            <a:r>
              <a:rPr lang="en-US" sz="2000"/>
              <a:t>for Quiz 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8567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 (as time allows)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programming together tutorials</a:t>
            </a:r>
          </a:p>
        </p:txBody>
      </p:sp>
    </p:spTree>
    <p:extLst>
      <p:ext uri="{BB962C8B-B14F-4D97-AF65-F5344CB8AC3E}">
        <p14:creationId xmlns:p14="http://schemas.microsoft.com/office/powerpoint/2010/main" val="1236910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9209</TotalTime>
  <Words>273</Words>
  <Application>Microsoft Macintosh PowerPoint</Application>
  <PresentationFormat>Widescreen</PresentationFormat>
  <Paragraphs>47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</vt:lpstr>
      <vt:lpstr>Review Data Representation  </vt:lpstr>
      <vt:lpstr>Prework For Next Class</vt:lpstr>
      <vt:lpstr>Lab (as time allows)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380</cp:revision>
  <dcterms:created xsi:type="dcterms:W3CDTF">2020-08-26T19:34:34Z</dcterms:created>
  <dcterms:modified xsi:type="dcterms:W3CDTF">2021-09-20T17:02:53Z</dcterms:modified>
</cp:coreProperties>
</file>