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437" r:id="rId3"/>
    <p:sldId id="1489" r:id="rId4"/>
    <p:sldId id="1500" r:id="rId5"/>
    <p:sldId id="1229" r:id="rId6"/>
    <p:sldId id="1495" r:id="rId7"/>
    <p:sldId id="1497" r:id="rId8"/>
    <p:sldId id="1499" r:id="rId9"/>
    <p:sldId id="1128" r:id="rId10"/>
    <p:sldId id="1487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5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1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7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static-web-apps/" TargetMode="External"/><Relationship Id="rId4" Type="http://schemas.openxmlformats.org/officeDocument/2006/relationships/hyperlink" Target="https://github.com/EricJPogue/cpsc-example-co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programming together tutorials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of Sebesta chapter 4 Basic JavaScript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8573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Review of Sebesta chapter 4 Basic JavaScript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414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of Sebesta chapter 4 Basic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 is a scripting language that can be embedded in HTML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Main uses for JavaScript are input validation, communication, page updates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 objects can contain multiple properties which may be added dynamically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 is dynamically typed and uses call-by-value to pass function parameters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Regular expressions are a sequence of special characters used for denoting a pattern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 JavaScript, we can search for patterns using methods of String or using the </a:t>
            </a:r>
            <a:r>
              <a:rPr lang="en-US" sz="1600" dirty="0" err="1"/>
              <a:t>RegExp</a:t>
            </a:r>
            <a:r>
              <a:rPr lang="en-US" sz="1600" dirty="0"/>
              <a:t> object</a:t>
            </a:r>
          </a:p>
          <a:p>
            <a:pPr marL="800100" lvl="1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endParaRPr lang="en-US" sz="3600" dirty="0"/>
          </a:p>
          <a:p>
            <a:pPr marL="0" indent="0" algn="ctr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</a:t>
            </a:r>
          </a:p>
          <a:p>
            <a:pPr marL="0" indent="0">
              <a:buNone/>
            </a:pPr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377447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Quick review of Web Resume updates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66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How would we create and Azure based web application while focusing on CI/CD?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our </a:t>
            </a:r>
            <a:r>
              <a:rPr lang="en-US" sz="2000" dirty="0">
                <a:hlinkClick r:id="rId4"/>
              </a:rPr>
              <a:t>example code</a:t>
            </a:r>
            <a:r>
              <a:rPr lang="en-US" sz="2000" dirty="0"/>
              <a:t> to find a suitable basic web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5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87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Review of Sebesta chapter 4 Basic JavaScript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8178</TotalTime>
  <Words>470</Words>
  <Application>Microsoft Macintosh PowerPoint</Application>
  <PresentationFormat>Widescreen</PresentationFormat>
  <Paragraphs>69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Review of Sebesta chapter 4 Basic JavaScript </vt:lpstr>
      <vt:lpstr>Prework For Next Class</vt:lpstr>
      <vt:lpstr>Lab Part 1</vt:lpstr>
      <vt:lpstr>Lab: Azure Web Applications with CI/CD</vt:lpstr>
      <vt:lpstr>Prework For Next Class</vt:lpstr>
      <vt:lpstr>Lab (as time allows)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375</cp:revision>
  <dcterms:created xsi:type="dcterms:W3CDTF">2020-08-26T19:34:34Z</dcterms:created>
  <dcterms:modified xsi:type="dcterms:W3CDTF">2021-09-20T17:39:57Z</dcterms:modified>
</cp:coreProperties>
</file>