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437" r:id="rId3"/>
    <p:sldId id="1486" r:id="rId4"/>
    <p:sldId id="1495" r:id="rId5"/>
    <p:sldId id="1489" r:id="rId6"/>
    <p:sldId id="1128" r:id="rId7"/>
    <p:sldId id="1446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6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with Getting to Know Each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2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12... Be sure to add your photo to Zoom (let me know if you have difficulties)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</a:t>
            </a:r>
            <a:r>
              <a:rPr lang="en-US" sz="2000"/>
              <a:t>for Quiz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869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Getting To Know Each Other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 on Friday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2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2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9216</TotalTime>
  <Words>226</Words>
  <Application>Microsoft Macintosh PowerPoint</Application>
  <PresentationFormat>Widescreen</PresentationFormat>
  <Paragraphs>42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Lab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381</cp:revision>
  <dcterms:created xsi:type="dcterms:W3CDTF">2020-08-26T19:34:34Z</dcterms:created>
  <dcterms:modified xsi:type="dcterms:W3CDTF">2021-09-21T21:26:08Z</dcterms:modified>
</cp:coreProperties>
</file>