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7" r:id="rId3"/>
    <p:sldId id="1501" r:id="rId4"/>
    <p:sldId id="1503" r:id="rId5"/>
    <p:sldId id="1505" r:id="rId6"/>
    <p:sldId id="1508" r:id="rId7"/>
    <p:sldId id="1504" r:id="rId8"/>
    <p:sldId id="1506" r:id="rId9"/>
    <p:sldId id="144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013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14</a:t>
            </a:r>
          </a:p>
          <a:p>
            <a:pPr marL="0" indent="0">
              <a:buNone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244368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Progress Polling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Plus Git and Example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208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Stepping Up our Lab Game</a:t>
            </a:r>
          </a:p>
        </p:txBody>
      </p:sp>
    </p:spTree>
    <p:extLst>
      <p:ext uri="{BB962C8B-B14F-4D97-AF65-F5344CB8AC3E}">
        <p14:creationId xmlns:p14="http://schemas.microsoft.com/office/powerpoint/2010/main" val="4225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on Friday</a:t>
            </a:r>
          </a:p>
        </p:txBody>
      </p:sp>
    </p:spTree>
    <p:extLst>
      <p:ext uri="{BB962C8B-B14F-4D97-AF65-F5344CB8AC3E}">
        <p14:creationId xmlns:p14="http://schemas.microsoft.com/office/powerpoint/2010/main" val="7466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2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334</Words>
  <Application>Microsoft Macintosh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PowerPoint Presentation</vt:lpstr>
      <vt:lpstr>Lab: Azure Web Applications with CI/CD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376</cp:revision>
  <dcterms:created xsi:type="dcterms:W3CDTF">2020-08-26T19:34:34Z</dcterms:created>
  <dcterms:modified xsi:type="dcterms:W3CDTF">2021-09-22T18:34:16Z</dcterms:modified>
</cp:coreProperties>
</file>