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233" r:id="rId2"/>
    <p:sldId id="1234" r:id="rId3"/>
    <p:sldId id="1235" r:id="rId4"/>
    <p:sldId id="1236" r:id="rId5"/>
    <p:sldId id="1237" r:id="rId6"/>
    <p:sldId id="1238" r:id="rId7"/>
    <p:sldId id="1239" r:id="rId8"/>
    <p:sldId id="1240" r:id="rId9"/>
    <p:sldId id="1249" r:id="rId10"/>
    <p:sldId id="1250" r:id="rId11"/>
    <p:sldId id="1241" r:id="rId12"/>
    <p:sldId id="1251" r:id="rId13"/>
    <p:sldId id="1242" r:id="rId14"/>
    <p:sldId id="1243" r:id="rId15"/>
    <p:sldId id="1244" r:id="rId16"/>
    <p:sldId id="1245" r:id="rId17"/>
    <p:sldId id="1246" r:id="rId18"/>
    <p:sldId id="1247" r:id="rId19"/>
    <p:sldId id="12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1223B-4188-8747-B339-347BDB935696}"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4446F-D769-E44B-A8BC-EDD1F28EC7C1}" type="slidenum">
              <a:rPr lang="en-US" smtClean="0"/>
              <a:t>‹#›</a:t>
            </a:fld>
            <a:endParaRPr lang="en-US"/>
          </a:p>
        </p:txBody>
      </p:sp>
    </p:spTree>
    <p:extLst>
      <p:ext uri="{BB962C8B-B14F-4D97-AF65-F5344CB8AC3E}">
        <p14:creationId xmlns:p14="http://schemas.microsoft.com/office/powerpoint/2010/main" val="92574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dirty="0"/>
          </a:p>
        </p:txBody>
      </p:sp>
    </p:spTree>
    <p:extLst>
      <p:ext uri="{BB962C8B-B14F-4D97-AF65-F5344CB8AC3E}">
        <p14:creationId xmlns:p14="http://schemas.microsoft.com/office/powerpoint/2010/main" val="176976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0553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68102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44673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7133-886B-FA45-A363-9B1E5DAF6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6AA85B-B2E0-D943-82E4-F5EC45761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698F27-1D08-5940-BAE3-E40CA426878A}"/>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7E2EBBE7-3BE5-2F4B-ACC0-FAA59BF40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3DBE9-9D60-2849-B61B-822EF0E895F9}"/>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421183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839B-11E3-9646-9F14-19DFCBEEE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E2E0FD-E31A-2B44-AE75-A40AEA2462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FFB1E-5FAC-244A-984C-6F888D0548F0}"/>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72E231F9-BA6D-474B-B159-BC000F3B9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5157D-8A11-1D44-8540-7F6D81D74A4A}"/>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246932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9BBD4-D7E1-5D4E-9BDF-65041D0AD3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182952-0E47-844C-948F-FD44220C7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5FEF5-BFFF-1D41-B5EC-08294D8765DE}"/>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F82402F4-89BD-B343-B909-F4B277BD8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2A35E-22BC-8B46-B5B2-BBCC971B65F4}"/>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372873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5239-4EC5-904B-A36F-8489AA493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8896D-4003-3142-B6EC-0AA005F11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D8749-8938-964E-9AAD-8952FF2917E7}"/>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B564A1E9-5658-B34D-80DD-8A006CAEE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FDEB6-B60B-264A-8393-8D95CBB5F5FF}"/>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122602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5C0B-2689-FD4C-BB56-A7889DDD7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07076-885A-5E4F-ADF6-6A5CCFA7D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60A10-AEE1-924D-84C7-8F303894463E}"/>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90B8EF2C-2C97-E640-8CC5-84C06C956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1B28E-A78A-7C46-BB55-1DAFC640781E}"/>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290407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1BB6-43D9-B949-ACAD-B2C0EFBB2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EF0BF-2D38-3447-A545-4D78A87D0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60C761-E824-1C40-B057-E34BA5559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2BBC58-126F-D045-AA86-3ABA84A23AFF}"/>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6" name="Footer Placeholder 5">
            <a:extLst>
              <a:ext uri="{FF2B5EF4-FFF2-40B4-BE49-F238E27FC236}">
                <a16:creationId xmlns:a16="http://schemas.microsoft.com/office/drawing/2014/main" id="{C2891009-E88F-6743-AEE7-64DCAFE15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86C5F-65E5-0641-A9BE-AC638F15242E}"/>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401910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D901-A944-834D-B0CE-8059214CD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20EAC-3DAA-5D4E-AB71-58C26D716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5A68E-D7D1-E149-B0BC-DD88C8F71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3D0372-33D6-9A44-8A4A-8B333CE55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30AEA-D477-884F-8032-BF57D7405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7DBABC-CB6A-5642-88D8-F5A3A09B8E39}"/>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8" name="Footer Placeholder 7">
            <a:extLst>
              <a:ext uri="{FF2B5EF4-FFF2-40B4-BE49-F238E27FC236}">
                <a16:creationId xmlns:a16="http://schemas.microsoft.com/office/drawing/2014/main" id="{40FFD174-4E21-324D-ACD5-0780BE4AB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4BD4D-DE36-6646-8017-B08F0B27629D}"/>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327155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7A02-CDCF-4F4C-B539-4469104CE0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F2040D-CDE1-8847-B80C-D5DB63337FC8}"/>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4" name="Footer Placeholder 3">
            <a:extLst>
              <a:ext uri="{FF2B5EF4-FFF2-40B4-BE49-F238E27FC236}">
                <a16:creationId xmlns:a16="http://schemas.microsoft.com/office/drawing/2014/main" id="{EF7460BA-6684-9244-977A-56A77106E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CCEB4-569C-FA48-B5A9-B948423EC485}"/>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42013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ABBB2-8E41-7843-A79B-D1169F32EA93}"/>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3" name="Footer Placeholder 2">
            <a:extLst>
              <a:ext uri="{FF2B5EF4-FFF2-40B4-BE49-F238E27FC236}">
                <a16:creationId xmlns:a16="http://schemas.microsoft.com/office/drawing/2014/main" id="{41719766-2CB8-7742-88A4-9B48F9ADC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475D78-CA42-824D-8FBD-17ABCA8E5287}"/>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41799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F3DB-E82C-C341-B1E3-FD6A75AEC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2BE74-9687-F142-B5E2-F5A16D410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E6484-F502-AE47-86BD-7EE97AFD9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DFFC9-3A10-4A48-B622-8C0347F8E1AF}"/>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6" name="Footer Placeholder 5">
            <a:extLst>
              <a:ext uri="{FF2B5EF4-FFF2-40B4-BE49-F238E27FC236}">
                <a16:creationId xmlns:a16="http://schemas.microsoft.com/office/drawing/2014/main" id="{15EDFCF2-C14A-6545-9A06-FC9B39D13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1FAC7-F1DD-9A46-B98B-B51DCEA69996}"/>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139866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00B0-9FDA-4342-BEC9-30654DF75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A6D7EF-F4D1-AD41-9598-E8D1672B8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3E6FDF-BDAE-EA47-A9CD-CB2D96B93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4155B-3B27-F744-BA76-747FF57B1F0E}"/>
              </a:ext>
            </a:extLst>
          </p:cNvPr>
          <p:cNvSpPr>
            <a:spLocks noGrp="1"/>
          </p:cNvSpPr>
          <p:nvPr>
            <p:ph type="dt" sz="half" idx="10"/>
          </p:nvPr>
        </p:nvSpPr>
        <p:spPr/>
        <p:txBody>
          <a:bodyPr/>
          <a:lstStyle/>
          <a:p>
            <a:fld id="{C1E92BB8-9941-ED42-BDB4-C9C108FCF08F}" type="datetimeFigureOut">
              <a:rPr lang="en-US" smtClean="0"/>
              <a:t>9/16/21</a:t>
            </a:fld>
            <a:endParaRPr lang="en-US"/>
          </a:p>
        </p:txBody>
      </p:sp>
      <p:sp>
        <p:nvSpPr>
          <p:cNvPr id="6" name="Footer Placeholder 5">
            <a:extLst>
              <a:ext uri="{FF2B5EF4-FFF2-40B4-BE49-F238E27FC236}">
                <a16:creationId xmlns:a16="http://schemas.microsoft.com/office/drawing/2014/main" id="{9BE99F2D-3004-234C-AF8D-4599939DC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4467C-A9B7-7948-B750-CBACED895DEC}"/>
              </a:ext>
            </a:extLst>
          </p:cNvPr>
          <p:cNvSpPr>
            <a:spLocks noGrp="1"/>
          </p:cNvSpPr>
          <p:nvPr>
            <p:ph type="sldNum" sz="quarter" idx="12"/>
          </p:nvPr>
        </p:nvSpPr>
        <p:spPr/>
        <p:txBody>
          <a:bodyPr/>
          <a:lstStyle/>
          <a:p>
            <a:fld id="{18F7033C-F18C-2A44-B8E7-16BDED3E4F59}" type="slidenum">
              <a:rPr lang="en-US" smtClean="0"/>
              <a:t>‹#›</a:t>
            </a:fld>
            <a:endParaRPr lang="en-US"/>
          </a:p>
        </p:txBody>
      </p:sp>
    </p:spTree>
    <p:extLst>
      <p:ext uri="{BB962C8B-B14F-4D97-AF65-F5344CB8AC3E}">
        <p14:creationId xmlns:p14="http://schemas.microsoft.com/office/powerpoint/2010/main" val="18712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1C3FF-C856-374D-833C-73018879C4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37C74-B6C9-BF49-BD74-429F14932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7860F-2AC7-3D40-8B02-32FBB6D4A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92BB8-9941-ED42-BDB4-C9C108FCF08F}" type="datetimeFigureOut">
              <a:rPr lang="en-US" smtClean="0"/>
              <a:t>9/16/21</a:t>
            </a:fld>
            <a:endParaRPr lang="en-US"/>
          </a:p>
        </p:txBody>
      </p:sp>
      <p:sp>
        <p:nvSpPr>
          <p:cNvPr id="5" name="Footer Placeholder 4">
            <a:extLst>
              <a:ext uri="{FF2B5EF4-FFF2-40B4-BE49-F238E27FC236}">
                <a16:creationId xmlns:a16="http://schemas.microsoft.com/office/drawing/2014/main" id="{2B05D2D3-4D87-274D-9994-3CBB97C53D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63E83-799B-B841-A2D7-F5393EF8F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033C-F18C-2A44-B8E7-16BDED3E4F59}" type="slidenum">
              <a:rPr lang="en-US" smtClean="0"/>
              <a:t>‹#›</a:t>
            </a:fld>
            <a:endParaRPr lang="en-US"/>
          </a:p>
        </p:txBody>
      </p:sp>
    </p:spTree>
    <p:extLst>
      <p:ext uri="{BB962C8B-B14F-4D97-AF65-F5344CB8AC3E}">
        <p14:creationId xmlns:p14="http://schemas.microsoft.com/office/powerpoint/2010/main" val="3709712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utf-8.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Question: Should there be 1 or 2 </a:t>
            </a:r>
          </a:p>
          <a:p>
            <a:pPr marL="0" indent="0" algn="ctr">
              <a:buNone/>
            </a:pPr>
            <a:r>
              <a:rPr lang="en-US" sz="4400" dirty="0"/>
              <a:t>spaces after a period?</a:t>
            </a:r>
          </a:p>
        </p:txBody>
      </p:sp>
    </p:spTree>
    <p:extLst>
      <p:ext uri="{BB962C8B-B14F-4D97-AF65-F5344CB8AC3E}">
        <p14:creationId xmlns:p14="http://schemas.microsoft.com/office/powerpoint/2010/main" val="200248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Tree>
    <p:extLst>
      <p:ext uri="{BB962C8B-B14F-4D97-AF65-F5344CB8AC3E}">
        <p14:creationId xmlns:p14="http://schemas.microsoft.com/office/powerpoint/2010/main" val="288007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spTree>
    <p:extLst>
      <p:ext uri="{BB962C8B-B14F-4D97-AF65-F5344CB8AC3E}">
        <p14:creationId xmlns:p14="http://schemas.microsoft.com/office/powerpoint/2010/main" val="277166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8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670</Words>
  <Application>Microsoft Macintosh PowerPoint</Application>
  <PresentationFormat>Widescreen</PresentationFormat>
  <Paragraphs>66</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2</cp:revision>
  <dcterms:created xsi:type="dcterms:W3CDTF">2021-09-16T14:54:07Z</dcterms:created>
  <dcterms:modified xsi:type="dcterms:W3CDTF">2021-09-16T14:55:58Z</dcterms:modified>
</cp:coreProperties>
</file>