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1482" r:id="rId2"/>
    <p:sldId id="105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3"/>
    <p:restoredTop sz="82517"/>
  </p:normalViewPr>
  <p:slideViewPr>
    <p:cSldViewPr snapToGrid="0" snapToObjects="1">
      <p:cViewPr varScale="1">
        <p:scale>
          <a:sx n="126" d="100"/>
          <a:sy n="126" d="100"/>
        </p:scale>
        <p:origin x="2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71126/what-is-cicd-continuous-integration-and-continuous-delivery-explained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tatic-web-apps/" TargetMode="External"/><Relationship Id="rId4" Type="http://schemas.openxmlformats.org/officeDocument/2006/relationships/hyperlink" Target="https://github.com/EricJPogue/cpsc-example-cod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Lab: Azure Web Applications with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</a:t>
            </a:r>
            <a:r>
              <a:rPr lang="en-US" sz="2000" dirty="0">
                <a:hlinkClick r:id="rId3"/>
              </a:rPr>
              <a:t>CI/CD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How would we create and Azure based web application while focusing on CI/CD?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Prerequisites include Git, GitHub, Azure, Web Browser, Finder, Terminal, and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Review our </a:t>
            </a:r>
            <a:r>
              <a:rPr lang="en-US" sz="2000" dirty="0">
                <a:hlinkClick r:id="rId4"/>
              </a:rPr>
              <a:t>example code</a:t>
            </a:r>
            <a:r>
              <a:rPr lang="en-US" sz="2000" dirty="0"/>
              <a:t> to find a suitable basic web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basic web application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an </a:t>
            </a:r>
            <a:r>
              <a:rPr lang="en-US" sz="2000" dirty="0">
                <a:hlinkClick r:id="rId5"/>
              </a:rPr>
              <a:t>Azure website</a:t>
            </a:r>
            <a:r>
              <a:rPr lang="en-US" sz="2000" dirty="0"/>
              <a:t> and link it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local Git repository with “git pull --no-edit” to update GitHub 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website, push changes, and review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Regularly update and test Azure website during development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691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8632</TotalTime>
  <Words>128</Words>
  <Application>Microsoft Macintosh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Lab: Azure Web Applications with CI/CD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374</cp:revision>
  <dcterms:created xsi:type="dcterms:W3CDTF">2020-08-26T19:34:34Z</dcterms:created>
  <dcterms:modified xsi:type="dcterms:W3CDTF">2021-09-16T20:12:59Z</dcterms:modified>
</cp:coreProperties>
</file>