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479" r:id="rId2"/>
    <p:sldId id="1509" r:id="rId3"/>
    <p:sldId id="305" r:id="rId4"/>
    <p:sldId id="1155" r:id="rId5"/>
    <p:sldId id="10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12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03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153"/>
            <a:ext cx="10515600" cy="1439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Software Systems Capstone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Eric Pogue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4FF2E-BFE0-3543-89EB-C7CDC14F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Reminder: Your product scrum team requests are due tomorrow (Wednesday) at noon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Question &amp; Answer Session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7198</TotalTime>
  <Words>160</Words>
  <Application>Microsoft Macintosh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346</cp:revision>
  <dcterms:created xsi:type="dcterms:W3CDTF">2020-08-26T19:34:34Z</dcterms:created>
  <dcterms:modified xsi:type="dcterms:W3CDTF">2022-01-11T20:50:44Z</dcterms:modified>
</cp:coreProperties>
</file>