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479" r:id="rId2"/>
    <p:sldId id="1509" r:id="rId3"/>
    <p:sldId id="1438" r:id="rId4"/>
    <p:sldId id="1514" r:id="rId5"/>
    <p:sldId id="1439" r:id="rId6"/>
    <p:sldId id="1533" r:id="rId7"/>
    <p:sldId id="1534" r:id="rId8"/>
    <p:sldId id="1445" r:id="rId9"/>
    <p:sldId id="1448" r:id="rId10"/>
    <p:sldId id="1446" r:id="rId11"/>
    <p:sldId id="1442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7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1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0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whatis/whatis_cli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ostinger.com/tutorials/what-is-cl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342" y="5148470"/>
            <a:ext cx="3897516" cy="14924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503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Review Lab 1 Question on File Systems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 class Monday due to the Labor Day holiday. Have a great holiday!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Wednesday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13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mostly complete with activity 14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Scrum Team review and report out on “Computer Science Illuminated”  chapter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1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595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Load Polls… check</a:t>
            </a:r>
          </a:p>
          <a:p>
            <a:endParaRPr lang="en-US" sz="2000" dirty="0"/>
          </a:p>
          <a:p>
            <a:r>
              <a:rPr lang="en-US" sz="2000" dirty="0"/>
              <a:t>Sound Check… plus Video, and Desktop Sharing…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Topic: What is the Command Line Interface (CLI)?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Polling: Sprint Progress, Command Line Interfaces (CLI), and Directories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of Files, File Systems, and Directories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58389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10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Suggestion: Don’t forget to take screenshots when completing Tools of the Trade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Scrum Team review and report out of “Computer Science Illuminated” chapter 11 File Systems and Directories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Reminder: All Friday session are fully remote. </a:t>
            </a:r>
          </a:p>
        </p:txBody>
      </p:sp>
    </p:spTree>
    <p:extLst>
      <p:ext uri="{BB962C8B-B14F-4D97-AF65-F5344CB8AC3E}">
        <p14:creationId xmlns:p14="http://schemas.microsoft.com/office/powerpoint/2010/main" val="59254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What is the Command Line Interface?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85955-7D57-0A4E-93A7-0246E8C5AC3E}"/>
              </a:ext>
            </a:extLst>
          </p:cNvPr>
          <p:cNvSpPr/>
          <p:nvPr/>
        </p:nvSpPr>
        <p:spPr>
          <a:xfrm>
            <a:off x="838199" y="1231898"/>
            <a:ext cx="10515599" cy="83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W3C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Hostinger Tutorials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9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8110"/>
            <a:ext cx="10515600" cy="7417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Polling: Sprint Progress, Command Line Interfaces (CLI), </a:t>
            </a:r>
            <a:br>
              <a:rPr lang="en-US" sz="3600" dirty="0"/>
            </a:br>
            <a:r>
              <a:rPr lang="en-US" sz="3600" dirty="0"/>
              <a:t>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324405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0364"/>
            <a:ext cx="10515600" cy="75727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Let’s Launch PowerShell or Terminal</a:t>
            </a:r>
          </a:p>
        </p:txBody>
      </p:sp>
    </p:spTree>
    <p:extLst>
      <p:ext uri="{BB962C8B-B14F-4D97-AF65-F5344CB8AC3E}">
        <p14:creationId xmlns:p14="http://schemas.microsoft.com/office/powerpoint/2010/main" val="182746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Discussion on Dale Chapter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Discuss chapter 11 on Files and File Systems by: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Assigning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Discussing key chapter topics while the presenter summarizes the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Files and File Types… Are all text files also binary?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File Systems, Directories, and Directory Trees: Where would be a good place to store your class files? Why?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Review Lab question on where should and shouldn’t store you class files: How would you answer the question?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Hidden Files and Directories: Are hidden files a good way to keep information safe from hackers?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Can you and should you be able to find directories and files from a command line interface (CLI)?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193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Lab 1 Question 5 on File Systems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9B270-590A-D042-848B-433C8169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3440"/>
            <a:ext cx="10073630" cy="438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8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7301</TotalTime>
  <Words>519</Words>
  <Application>Microsoft Macintosh PowerPoint</Application>
  <PresentationFormat>Widescreen</PresentationFormat>
  <Paragraphs>69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Today</vt:lpstr>
      <vt:lpstr>What is the Command Line Interface?</vt:lpstr>
      <vt:lpstr>Polling: Sprint Progress, Command Line Interfaces (CLI),  and Directories</vt:lpstr>
      <vt:lpstr>Let’s Launch PowerShell or Terminal</vt:lpstr>
      <vt:lpstr>Breakout Discussion on Dale Chapter 11</vt:lpstr>
      <vt:lpstr>Review Lab 1 Question 5 on File Systems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350</cp:revision>
  <dcterms:created xsi:type="dcterms:W3CDTF">2020-08-26T19:34:34Z</dcterms:created>
  <dcterms:modified xsi:type="dcterms:W3CDTF">2022-01-14T16:44:39Z</dcterms:modified>
</cp:coreProperties>
</file>