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1521" r:id="rId2"/>
    <p:sldId id="1529" r:id="rId3"/>
    <p:sldId id="1438" r:id="rId4"/>
    <p:sldId id="1530" r:id="rId5"/>
    <p:sldId id="1532" r:id="rId6"/>
    <p:sldId id="1206" r:id="rId7"/>
    <p:sldId id="1442" r:id="rId8"/>
    <p:sldId id="105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48"/>
    <p:restoredTop sz="82504"/>
  </p:normalViewPr>
  <p:slideViewPr>
    <p:cSldViewPr snapToGrid="0" snapToObjects="1">
      <p:cViewPr varScale="1">
        <p:scale>
          <a:sx n="185" d="100"/>
          <a:sy n="185" d="100"/>
        </p:scale>
        <p:origin x="2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5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Object-Oriented Programming is the best way we know to reuse other people’s code.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67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342" y="5148470"/>
            <a:ext cx="3897516" cy="14924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243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Checklist (continued)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1431533"/>
            <a:ext cx="107816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Load Polling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Set Camera, Microphone, and Speakers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Share Desktop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… review that recordings are opportunistic and automatically available in Blackboard/Zoom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343311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788"/>
            <a:ext cx="10515600" cy="36164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Topic: What is a Package Manager?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Progress Polling and Package Managers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 Discussion: Object-Oriented Programming Concepts &amp; Practices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146AE3-F375-D44B-9A10-042636A9D17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58389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Prior to our next class please: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10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Suggestion: Don’t forget to take screenshots when completing Tools of the Trade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your Scrum Team review and report out of “Object-Oriented Programming Concepts and Practices”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Reminder: All Friday session are fully remote. </a:t>
            </a:r>
          </a:p>
        </p:txBody>
      </p:sp>
    </p:spTree>
    <p:extLst>
      <p:ext uri="{BB962C8B-B14F-4D97-AF65-F5344CB8AC3E}">
        <p14:creationId xmlns:p14="http://schemas.microsoft.com/office/powerpoint/2010/main" val="1633023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8110"/>
            <a:ext cx="10515600" cy="7417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Polling: Sprint Progress, Package Managers, </a:t>
            </a:r>
            <a:br>
              <a:rPr lang="en-US" sz="3600" dirty="0"/>
            </a:br>
            <a:r>
              <a:rPr lang="en-US" sz="3600" dirty="0"/>
              <a:t>and Microsoft OpenJDK</a:t>
            </a:r>
          </a:p>
        </p:txBody>
      </p:sp>
    </p:spTree>
    <p:extLst>
      <p:ext uri="{BB962C8B-B14F-4D97-AF65-F5344CB8AC3E}">
        <p14:creationId xmlns:p14="http://schemas.microsoft.com/office/powerpoint/2010/main" val="227486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Breakout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Object-Oriented Programming Concepts &amp; Practices: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chapter topics while the presenter summarizes the topics below: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/>
              <a:t>Classes and Objects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/>
              <a:t>Properties (member variables) &amp; Methods (member functions)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/>
              <a:t>Encapsulation (information hiding)… Can it protect data from hackers?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/>
              <a:t>Inheritance (abstraction)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/>
              <a:t>Polymorphism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/>
              <a:t>Composition &amp; Aggregation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</p:txBody>
      </p:sp>
    </p:spTree>
    <p:extLst>
      <p:ext uri="{BB962C8B-B14F-4D97-AF65-F5344CB8AC3E}">
        <p14:creationId xmlns:p14="http://schemas.microsoft.com/office/powerpoint/2010/main" val="3789952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 class Monday due to the Labor Day holiday. Have a great holiday!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Prior to our Wednesday class please: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13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u="sng" dirty="0"/>
              <a:t>Be certain that you have completed “Object-Oriented Programming Concepts &amp; Practices”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continued Breakout Discussion on OOP Concepts &amp; Practices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Attempt to install Microsoft OpenJDK… preferably using a Pack Manger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Quiz 1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5959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7315</TotalTime>
  <Words>422</Words>
  <Application>Microsoft Macintosh PowerPoint</Application>
  <PresentationFormat>Widescreen</PresentationFormat>
  <Paragraphs>60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Preflight Checklist</vt:lpstr>
      <vt:lpstr>Preflight Checklist (continued)</vt:lpstr>
      <vt:lpstr>PowerPoint Presentation</vt:lpstr>
      <vt:lpstr>Prework For Today</vt:lpstr>
      <vt:lpstr>Polling: Sprint Progress, Package Managers,  and Microsoft OpenJDK</vt:lpstr>
      <vt:lpstr>Breakout Discussion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349</cp:revision>
  <dcterms:created xsi:type="dcterms:W3CDTF">2020-08-26T19:34:34Z</dcterms:created>
  <dcterms:modified xsi:type="dcterms:W3CDTF">2022-01-14T16:44:46Z</dcterms:modified>
</cp:coreProperties>
</file>