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479" r:id="rId2"/>
    <p:sldId id="1509" r:id="rId3"/>
    <p:sldId id="1536" r:id="rId4"/>
    <p:sldId id="1449" r:id="rId5"/>
    <p:sldId id="1441" r:id="rId6"/>
    <p:sldId id="1206" r:id="rId7"/>
    <p:sldId id="1537" r:id="rId8"/>
    <p:sldId id="1540" r:id="rId9"/>
    <p:sldId id="1539" r:id="rId10"/>
    <p:sldId id="1450" r:id="rId11"/>
    <p:sldId id="1451" r:id="rId12"/>
    <p:sldId id="1538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0"/>
    <p:restoredTop sz="82425"/>
  </p:normalViewPr>
  <p:slideViewPr>
    <p:cSldViewPr snapToGrid="0" snapToObjects="1">
      <p:cViewPr varScale="1">
        <p:scale>
          <a:sx n="185" d="100"/>
          <a:sy n="185" d="100"/>
        </p:scale>
        <p:origin x="2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503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1C22A-0FE4-0E45-894B-69725F16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136650"/>
            <a:ext cx="8724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0463B-D291-B14A-B941-59486257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270000"/>
            <a:ext cx="8661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1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111296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Load Polls… check</a:t>
            </a:r>
          </a:p>
          <a:p>
            <a:endParaRPr lang="en-US" sz="2000" dirty="0"/>
          </a:p>
          <a:p>
            <a:r>
              <a:rPr lang="en-US" sz="2000" dirty="0"/>
              <a:t>Sound Check… plus Video, and Desktop Sharing…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Discussion of “Computer Science Illuminated”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2857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class Monday due to the Labor Day holiday.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Wednesday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on “Computer Science Illuminated”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1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Reminder: Your initial Discussion 1 post was due Sunday.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36917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Discussion on chapter 1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items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What is </a:t>
            </a:r>
            <a:r>
              <a:rPr lang="en-US" sz="2000" u="sng" dirty="0"/>
              <a:t>abstraction</a:t>
            </a:r>
            <a:r>
              <a:rPr lang="en-US" sz="2000" dirty="0"/>
              <a:t>? Is it always good? Can you give a good and a bad example of abstraction?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What are the top two </a:t>
            </a:r>
            <a:r>
              <a:rPr lang="en-US" sz="2000" u="sng" dirty="0"/>
              <a:t>historical events </a:t>
            </a:r>
            <a:r>
              <a:rPr lang="en-US" sz="2000" dirty="0"/>
              <a:t>in computing?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What is </a:t>
            </a:r>
            <a:r>
              <a:rPr lang="en-US" sz="2000" u="sng" dirty="0"/>
              <a:t>algorithmic thinking</a:t>
            </a:r>
            <a:r>
              <a:rPr lang="en-US" sz="2000" dirty="0"/>
              <a:t> and </a:t>
            </a:r>
            <a:r>
              <a:rPr lang="en-US" sz="2000" u="sng" dirty="0"/>
              <a:t>representation</a:t>
            </a:r>
            <a:r>
              <a:rPr lang="en-US" sz="2000" dirty="0"/>
              <a:t>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Describe </a:t>
            </a:r>
            <a:r>
              <a:rPr lang="en-US" sz="2000" u="sng" dirty="0"/>
              <a:t>programming</a:t>
            </a:r>
            <a:r>
              <a:rPr lang="en-US" sz="2000" dirty="0"/>
              <a:t> and </a:t>
            </a:r>
            <a:r>
              <a:rPr lang="en-US" sz="2000" u="sng" dirty="0"/>
              <a:t>design</a:t>
            </a:r>
            <a:r>
              <a:rPr lang="en-US" sz="2000" dirty="0"/>
              <a:t>? How much to they overlap?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all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14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59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including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quiz is an individual assignment so asking others would be inappropriate**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**General topic conversations are encouraged… plus in class “Phone a Friend” sessions are fine.</a:t>
            </a:r>
          </a:p>
        </p:txBody>
      </p:sp>
    </p:spTree>
    <p:extLst>
      <p:ext uri="{BB962C8B-B14F-4D97-AF65-F5344CB8AC3E}">
        <p14:creationId xmlns:p14="http://schemas.microsoft.com/office/powerpoint/2010/main" val="49418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1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“Phone a Friend”</a:t>
            </a:r>
          </a:p>
        </p:txBody>
      </p:sp>
    </p:spTree>
    <p:extLst>
      <p:ext uri="{BB962C8B-B14F-4D97-AF65-F5344CB8AC3E}">
        <p14:creationId xmlns:p14="http://schemas.microsoft.com/office/powerpoint/2010/main" val="159891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482</Words>
  <Application>Microsoft Macintosh PowerPoint</Application>
  <PresentationFormat>Widescreen</PresentationFormat>
  <Paragraphs>83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Breakout Discussion on chapter 1 The Big Picture</vt:lpstr>
      <vt:lpstr>Prework For Next Class</vt:lpstr>
      <vt:lpstr>Quiz Expectations</vt:lpstr>
      <vt:lpstr>PowerPoint Presentation</vt:lpstr>
      <vt:lpstr>PowerPoint Presentation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351</cp:revision>
  <dcterms:created xsi:type="dcterms:W3CDTF">2020-08-26T19:34:34Z</dcterms:created>
  <dcterms:modified xsi:type="dcterms:W3CDTF">2022-01-19T18:48:26Z</dcterms:modified>
</cp:coreProperties>
</file>