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1543" r:id="rId2"/>
    <p:sldId id="1544" r:id="rId3"/>
    <p:sldId id="1155" r:id="rId4"/>
    <p:sldId id="1538" r:id="rId5"/>
    <p:sldId id="1546" r:id="rId6"/>
    <p:sldId id="1118" r:id="rId7"/>
    <p:sldId id="1174" r:id="rId8"/>
    <p:sldId id="1156" r:id="rId9"/>
    <p:sldId id="1157" r:id="rId10"/>
    <p:sldId id="1217" r:id="rId11"/>
    <p:sldId id="1547" r:id="rId12"/>
    <p:sldId id="1202" r:id="rId13"/>
    <p:sldId id="1216" r:id="rId14"/>
    <p:sldId id="105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5"/>
    <p:restoredTop sz="82506"/>
  </p:normalViewPr>
  <p:slideViewPr>
    <p:cSldViewPr snapToGrid="0" snapToObjects="1">
      <p:cViewPr varScale="1">
        <p:scale>
          <a:sx n="130" d="100"/>
          <a:sy n="130" d="100"/>
        </p:scale>
        <p:origin x="1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5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21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6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8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07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342" y="5148470"/>
            <a:ext cx="3897516" cy="14924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5863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Demo Schedule</a:t>
            </a:r>
          </a:p>
        </p:txBody>
      </p:sp>
    </p:spTree>
    <p:extLst>
      <p:ext uri="{BB962C8B-B14F-4D97-AF65-F5344CB8AC3E}">
        <p14:creationId xmlns:p14="http://schemas.microsoft.com/office/powerpoint/2010/main" val="1018177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Java IDEs</a:t>
            </a:r>
          </a:p>
        </p:txBody>
      </p:sp>
    </p:spTree>
    <p:extLst>
      <p:ext uri="{BB962C8B-B14F-4D97-AF65-F5344CB8AC3E}">
        <p14:creationId xmlns:p14="http://schemas.microsoft.com/office/powerpoint/2010/main" val="2835112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Sprint 2 Planning</a:t>
            </a:r>
          </a:p>
        </p:txBody>
      </p:sp>
    </p:spTree>
    <p:extLst>
      <p:ext uri="{BB962C8B-B14F-4D97-AF65-F5344CB8AC3E}">
        <p14:creationId xmlns:p14="http://schemas.microsoft.com/office/powerpoint/2010/main" val="321584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How can we utilize our remaining time today to effectively complete our sprint 1 assignments?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Possible Topics: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Lab 1 Programming Together?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Quiz questions / comments?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Discussion Board 1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Photos in Blackboard and Zoom (and GitHub)</a:t>
            </a:r>
          </a:p>
        </p:txBody>
      </p:sp>
    </p:spTree>
    <p:extLst>
      <p:ext uri="{BB962C8B-B14F-4D97-AF65-F5344CB8AC3E}">
        <p14:creationId xmlns:p14="http://schemas.microsoft.com/office/powerpoint/2010/main" val="2200357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Checklist (continued)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1431533"/>
            <a:ext cx="107816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Load Polling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Set Camera, Microphone, and Speakers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Share Desktop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… review that recordings are opportunistic and automatically available in Blackboard/Zoom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37214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Foreshadowing Sprint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Java IDEs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Friday class is all virtual.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Prior to our class please: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15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mostly complete with activity 16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working together on Lab 1 in class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356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Applications for graduation are due February 1</a:t>
            </a:r>
            <a:r>
              <a:rPr lang="en-US" sz="2000" baseline="30000" dirty="0"/>
              <a:t>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125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Foreshadowing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269207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6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189739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196753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7439</TotalTime>
  <Words>494</Words>
  <Application>Microsoft Macintosh PowerPoint</Application>
  <PresentationFormat>Widescreen</PresentationFormat>
  <Paragraphs>85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Preflight Checklist</vt:lpstr>
      <vt:lpstr>Preflight Checklist (continued)</vt:lpstr>
      <vt:lpstr>PowerPoint Presentation</vt:lpstr>
      <vt:lpstr>Prework For Next Class</vt:lpstr>
      <vt:lpstr>Announcements</vt:lpstr>
      <vt:lpstr>PowerPoint Presentation</vt:lpstr>
      <vt:lpstr>Scrum Process – Sprint Review &amp; Demo</vt:lpstr>
      <vt:lpstr>Demo Guidelines – Presenter </vt:lpstr>
      <vt:lpstr>Demo Guidelines – Listener </vt:lpstr>
      <vt:lpstr>PowerPoint Presentation</vt:lpstr>
      <vt:lpstr>PowerPoint Presentation</vt:lpstr>
      <vt:lpstr>Prework For Next Class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353</cp:revision>
  <dcterms:created xsi:type="dcterms:W3CDTF">2020-08-26T19:34:34Z</dcterms:created>
  <dcterms:modified xsi:type="dcterms:W3CDTF">2022-01-21T18:53:16Z</dcterms:modified>
</cp:coreProperties>
</file>