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521" r:id="rId2"/>
    <p:sldId id="1529" r:id="rId3"/>
    <p:sldId id="1544" r:id="rId4"/>
    <p:sldId id="1459" r:id="rId5"/>
    <p:sldId id="992" r:id="rId6"/>
    <p:sldId id="1115" r:id="rId7"/>
    <p:sldId id="666" r:id="rId8"/>
    <p:sldId id="1129" r:id="rId9"/>
    <p:sldId id="1114" r:id="rId10"/>
    <p:sldId id="1128" r:id="rId11"/>
    <p:sldId id="1217" r:id="rId12"/>
    <p:sldId id="10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5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24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86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342" y="5148470"/>
            <a:ext cx="3897516" cy="14924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2437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124856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Demo Schedule</a:t>
            </a:r>
          </a:p>
        </p:txBody>
      </p:sp>
    </p:spTree>
    <p:extLst>
      <p:ext uri="{BB962C8B-B14F-4D97-AF65-F5344CB8AC3E}">
        <p14:creationId xmlns:p14="http://schemas.microsoft.com/office/powerpoint/2010/main" val="101817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Checklist (continued)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DC17ED-4369-A04A-86FD-7184DF8BFA70}"/>
              </a:ext>
            </a:extLst>
          </p:cNvPr>
          <p:cNvSpPr/>
          <p:nvPr/>
        </p:nvSpPr>
        <p:spPr>
          <a:xfrm>
            <a:off x="838200" y="1431533"/>
            <a:ext cx="107816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Load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Set Camera, Microphone, and Speakers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Share Desktop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that recordings are opportunistic and automatically available in Blackboard/Zoom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Recording</a:t>
            </a:r>
          </a:p>
        </p:txBody>
      </p:sp>
    </p:spTree>
    <p:extLst>
      <p:ext uri="{BB962C8B-B14F-4D97-AF65-F5344CB8AC3E}">
        <p14:creationId xmlns:p14="http://schemas.microsoft.com/office/powerpoint/2010/main" val="343311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2 Planning Review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Demo Schedule for Wednesday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55114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Sprint 2 Planning Monday</a:t>
            </a:r>
          </a:p>
          <a:p>
            <a:pPr marL="0" indent="0">
              <a:buNone/>
            </a:pPr>
            <a:r>
              <a:rPr lang="en-US" sz="2000" dirty="0"/>
              <a:t>Be prepared for Sprint 1 Demos, Sprint 1 Retrospective on Wednesday </a:t>
            </a:r>
          </a:p>
        </p:txBody>
      </p:sp>
    </p:spTree>
    <p:extLst>
      <p:ext uri="{BB962C8B-B14F-4D97-AF65-F5344CB8AC3E}">
        <p14:creationId xmlns:p14="http://schemas.microsoft.com/office/powerpoint/2010/main" val="353945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2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Very similar to sprint 1 with sprint 2 including Discussion 2, Quiz 2, Lab 2, and Reflection 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attempt our first Scrum Team Breakout Discussion on Friday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Should be a little easier since we don’t have a holiday during the sprint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2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document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7426</TotalTime>
  <Words>355</Words>
  <Application>Microsoft Macintosh PowerPoint</Application>
  <PresentationFormat>Widescreen</PresentationFormat>
  <Paragraphs>57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Preflight Checklist</vt:lpstr>
      <vt:lpstr>Preflight Checklist (continued)</vt:lpstr>
      <vt:lpstr>PowerPoint Presentation</vt:lpstr>
      <vt:lpstr>Prework For Today</vt:lpstr>
      <vt:lpstr>PowerPoint Presentation</vt:lpstr>
      <vt:lpstr>Sprint Planning</vt:lpstr>
      <vt:lpstr>Scrum Process – Sprint Planning</vt:lpstr>
      <vt:lpstr>PowerPoint Presentation</vt:lpstr>
      <vt:lpstr>Scrum Team Planning Review</vt:lpstr>
      <vt:lpstr>Prework For Next Class</vt:lpstr>
      <vt:lpstr>PowerPoint Presentation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354</cp:revision>
  <dcterms:created xsi:type="dcterms:W3CDTF">2020-08-26T19:34:34Z</dcterms:created>
  <dcterms:modified xsi:type="dcterms:W3CDTF">2022-01-24T17:22:06Z</dcterms:modified>
</cp:coreProperties>
</file>