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1521" r:id="rId2"/>
    <p:sldId id="1529" r:id="rId3"/>
    <p:sldId id="1544" r:id="rId4"/>
    <p:sldId id="1543" r:id="rId5"/>
    <p:sldId id="1545" r:id="rId6"/>
    <p:sldId id="1174" r:id="rId7"/>
    <p:sldId id="1218" r:id="rId8"/>
    <p:sldId id="1156" r:id="rId9"/>
    <p:sldId id="1157" r:id="rId10"/>
    <p:sldId id="1221" r:id="rId11"/>
    <p:sldId id="1101" r:id="rId12"/>
    <p:sldId id="1220" r:id="rId13"/>
    <p:sldId id="1219" r:id="rId14"/>
    <p:sldId id="1223" r:id="rId15"/>
    <p:sldId id="1139" r:id="rId16"/>
    <p:sldId id="992" r:id="rId17"/>
    <p:sldId id="1115" r:id="rId18"/>
    <p:sldId id="666" r:id="rId19"/>
    <p:sldId id="1224" r:id="rId20"/>
    <p:sldId id="1225" r:id="rId21"/>
    <p:sldId id="1226" r:id="rId22"/>
    <p:sldId id="1129" r:id="rId23"/>
    <p:sldId id="1128" r:id="rId24"/>
    <p:sldId id="1114" r:id="rId25"/>
    <p:sldId id="105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1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43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127713"/>
              </p:ext>
            </p:extLst>
          </p:nvPr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540500" imgH="3848100" progId="Excel.Sheet.12">
                  <p:embed/>
                </p:oleObj>
              </mc:Choice>
              <mc:Fallback>
                <p:oleObj name="Worksheet" r:id="rId4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813026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Great job turning assignments!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I’m being a little more demanding on fully answering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few more unanswered questions than I am used to seeing... but more assignments submitted :-)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sure that you are comfortable </a:t>
            </a:r>
            <a:r>
              <a:rPr lang="en-US" sz="2000"/>
              <a:t>with validating your 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discussions starting Thursday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62763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1 with sprint 2 including Discussion 2, Quiz 2, Lab 2, and Reflection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attempt our first scrum team discussion on Thursday</a:t>
            </a:r>
          </a:p>
        </p:txBody>
      </p:sp>
    </p:spTree>
    <p:extLst>
      <p:ext uri="{BB962C8B-B14F-4D97-AF65-F5344CB8AC3E}">
        <p14:creationId xmlns:p14="http://schemas.microsoft.com/office/powerpoint/2010/main" val="427163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3648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 (continued)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1431533"/>
            <a:ext cx="107816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Camera, Microphone, and Speakers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review that recordings are opportunistic and automatically available in Blackboard/Zoom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43311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257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of chapter 6**</a:t>
            </a:r>
          </a:p>
          <a:p>
            <a:pPr marL="0" indent="0">
              <a:buNone/>
            </a:pPr>
            <a:r>
              <a:rPr lang="en-US" sz="2000" dirty="0"/>
              <a:t>Be prepared for some programming together time focused on  “Website Creation with GitHub and Microsoft Azure - 2020 Supplemental Edition” </a:t>
            </a:r>
          </a:p>
        </p:txBody>
      </p:sp>
    </p:spTree>
    <p:extLst>
      <p:ext uri="{BB962C8B-B14F-4D97-AF65-F5344CB8AC3E}">
        <p14:creationId xmlns:p14="http://schemas.microsoft.com/office/powerpoint/2010/main" val="390398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Sprint 2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60365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6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Chris Breier / Associate Director of Career Services and Web Resume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Sprint 2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86DD6-7824-CE4A-8590-7D9EEC0BD68D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083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1 Demos, Sprint 1 Retrospective, and Sprint 2 Planning next class.</a:t>
            </a:r>
          </a:p>
        </p:txBody>
      </p:sp>
    </p:spTree>
    <p:extLst>
      <p:ext uri="{BB962C8B-B14F-4D97-AF65-F5344CB8AC3E}">
        <p14:creationId xmlns:p14="http://schemas.microsoft.com/office/powerpoint/2010/main" val="333238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3B8281-61D7-0049-92AF-266E1B5A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46" y="2612720"/>
            <a:ext cx="9906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654AF-1D31-1844-ADD0-58CA5F1C6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70" y="2612720"/>
            <a:ext cx="5486400" cy="2552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7E53E0-0853-B74C-986F-6F44D3D5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87860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Chris Breier / Associate Director of Career Services </a:t>
            </a:r>
            <a:br>
              <a:rPr lang="en-US" sz="3600" dirty="0"/>
            </a:br>
            <a:r>
              <a:rPr lang="en-US" sz="3600" dirty="0"/>
              <a:t>and Web Resume</a:t>
            </a:r>
          </a:p>
        </p:txBody>
      </p:sp>
    </p:spTree>
    <p:extLst>
      <p:ext uri="{BB962C8B-B14F-4D97-AF65-F5344CB8AC3E}">
        <p14:creationId xmlns:p14="http://schemas.microsoft.com/office/powerpoint/2010/main" val="30714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7719</TotalTime>
  <Words>729</Words>
  <Application>Microsoft Macintosh PowerPoint</Application>
  <PresentationFormat>Widescreen</PresentationFormat>
  <Paragraphs>107</Paragraphs>
  <Slides>25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Worksheet</vt:lpstr>
      <vt:lpstr>Preflight Checklist</vt:lpstr>
      <vt:lpstr>Preflight Checklist (continued)</vt:lpstr>
      <vt:lpstr>PowerPoint Presentation</vt:lpstr>
      <vt:lpstr>Prework For Next Class</vt:lpstr>
      <vt:lpstr>Chris Breier / Associate Director of Career Services  and Web Resume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</vt:lpstr>
      <vt:lpstr>Class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Breakout Session: Sprint 2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344</cp:revision>
  <dcterms:created xsi:type="dcterms:W3CDTF">2020-08-26T19:34:34Z</dcterms:created>
  <dcterms:modified xsi:type="dcterms:W3CDTF">2022-01-25T16:28:12Z</dcterms:modified>
</cp:coreProperties>
</file>