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155" r:id="rId2"/>
    <p:sldId id="1197" r:id="rId3"/>
    <p:sldId id="1118" r:id="rId4"/>
    <p:sldId id="1174" r:id="rId5"/>
    <p:sldId id="1156" r:id="rId6"/>
    <p:sldId id="1157" r:id="rId7"/>
    <p:sldId id="1221" r:id="rId8"/>
    <p:sldId id="1101" r:id="rId9"/>
    <p:sldId id="1220" r:id="rId10"/>
    <p:sldId id="1549" r:id="rId11"/>
    <p:sldId id="1223" r:id="rId12"/>
    <p:sldId id="1139" r:id="rId13"/>
    <p:sldId id="1545" r:id="rId14"/>
    <p:sldId id="1551" r:id="rId15"/>
    <p:sldId id="1552" r:id="rId16"/>
    <p:sldId id="1553" r:id="rId17"/>
    <p:sldId id="1054" r:id="rId18"/>
    <p:sldId id="15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5"/>
    <p:restoredTop sz="82505"/>
  </p:normalViewPr>
  <p:slideViewPr>
    <p:cSldViewPr snapToGrid="0" snapToObjects="1">
      <p:cViewPr varScale="1">
        <p:scale>
          <a:sx n="137" d="100"/>
          <a:sy n="137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7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bparsons.com/16-rul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Metrics (Rule #9)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Beauty of Starting Early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1 Retrospective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  <a:hlinkClick r:id="rId3"/>
              </a:rPr>
              <a:t>Metrics (Rule #9)</a:t>
            </a: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“</a:t>
            </a:r>
            <a:r>
              <a:rPr lang="en-US" dirty="0"/>
              <a:t>Anything that is measured and watched, improves.” – Bob Parsons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2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890440"/>
              </p:ext>
            </p:extLst>
          </p:nvPr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Wow! I’ve never seen a 100% submission percentage in sprint 1. Very well done.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are graded and you should have access to grades and quiz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Lot’s of nice comments about the helpfulness of scrum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should talk about Lab question 5 (I was expecting more but we graded the question easy)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do to keep up the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Try starting early / earlier? </a:t>
            </a:r>
          </a:p>
        </p:txBody>
      </p:sp>
    </p:spTree>
    <p:extLst>
      <p:ext uri="{BB962C8B-B14F-4D97-AF65-F5344CB8AC3E}">
        <p14:creationId xmlns:p14="http://schemas.microsoft.com/office/powerpoint/2010/main" val="315806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0FDC-DDDE-0B42-BB23-F0210524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Beauty of Starting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F38A-393E-374E-BFED-AA2E1939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“The difference of starting early instead of leaving everything for the last minute truly amazes me. I feel so much better about this Sprint. I was able to figure out how to make changes from the Python version of Matchmaker to the HTML version all on my own. </a:t>
            </a:r>
          </a:p>
          <a:p>
            <a:pPr marL="0" indent="0">
              <a:buNone/>
            </a:pPr>
            <a:r>
              <a:rPr lang="en-US" sz="2000" dirty="0"/>
              <a:t>Thus, I am proud of myself for getting everything done and not feeling so overwhelmed as I usually did in the past Sprints. Overall, things are going great. I feel that I am getting more and more used to everything and am finally able to solve more problems out on my own.”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Justina Piwoni</a:t>
            </a:r>
          </a:p>
          <a:p>
            <a:pPr marL="0" indent="0">
              <a:buNone/>
            </a:pPr>
            <a:r>
              <a:rPr lang="en-US" sz="2000" dirty="0"/>
              <a:t>Introduction to Computer Science, Sprint 6 Reflection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35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0FDC-DDDE-0B42-BB23-F0210524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Beauty of Starting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F38A-393E-374E-BFED-AA2E1939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“The difference of starting early instead of leaving everything for the last minute truly amazes me. I feel so much better about this Sprint. I was able to figure out how to make changes from the Python version of Matchmaker to the HTML version all on my own. </a:t>
            </a:r>
          </a:p>
          <a:p>
            <a:pPr marL="0" indent="0">
              <a:buNone/>
            </a:pPr>
            <a:r>
              <a:rPr lang="en-US" sz="2000" dirty="0"/>
              <a:t>Thus, I am proud of myself for getting everything done and not feeling so overwhelmed as I usually did in the past Sprints. Overall, things are going great. I feel that I am getting more and more used to everything and am finally able to solve more problems out on my own.”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Justina Piwoni</a:t>
            </a:r>
          </a:p>
          <a:p>
            <a:pPr marL="0" indent="0">
              <a:buNone/>
            </a:pPr>
            <a:r>
              <a:rPr lang="en-US" sz="2000" dirty="0"/>
              <a:t>Introduction to Computer Science, Sprint 6 Reflection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u="sng" dirty="0"/>
              <a:t>Kaizen: Small improvements eventually result in huge benefits</a:t>
            </a:r>
          </a:p>
        </p:txBody>
      </p:sp>
    </p:spTree>
    <p:extLst>
      <p:ext uri="{BB962C8B-B14F-4D97-AF65-F5344CB8AC3E}">
        <p14:creationId xmlns:p14="http://schemas.microsoft.com/office/powerpoint/2010/main" val="175608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8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Breakout Session on The Information Layer</a:t>
            </a:r>
          </a:p>
          <a:p>
            <a:r>
              <a:rPr lang="en-US" sz="2000" dirty="0"/>
              <a:t>Be prepared for team Discussion 2</a:t>
            </a:r>
          </a:p>
        </p:txBody>
      </p:sp>
    </p:spTree>
    <p:extLst>
      <p:ext uri="{BB962C8B-B14F-4D97-AF65-F5344CB8AC3E}">
        <p14:creationId xmlns:p14="http://schemas.microsoft.com/office/powerpoint/2010/main" val="30420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Sprint 1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 consider: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does your team feel about sprint 1 now that it is over?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improvements should we make as a class, team, or individual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did everyone in the class submit all of their assignments on time in sprint 1? (I’m asking because if there is something we/I did, I want to do it again)?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Would everyone on your team be willing to try starting early by investing 40 minutes of focused time on Getting to Know Each Other prior to class on Friday?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do to recognize or celebrate our 100% submission?</a:t>
            </a:r>
          </a:p>
        </p:txBody>
      </p:sp>
    </p:spTree>
    <p:extLst>
      <p:ext uri="{BB962C8B-B14F-4D97-AF65-F5344CB8AC3E}">
        <p14:creationId xmlns:p14="http://schemas.microsoft.com/office/powerpoint/2010/main" val="250104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1 - Question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10970-901D-B947-B138-A29AEAEF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18" y="1495142"/>
            <a:ext cx="9794363" cy="44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5 prior to next class</a:t>
            </a:r>
          </a:p>
          <a:p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424746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90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3956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7703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7582</TotalTime>
  <Words>846</Words>
  <Application>Microsoft Macintosh PowerPoint</Application>
  <PresentationFormat>Widescreen</PresentationFormat>
  <Paragraphs>96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Prework for Today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</vt:lpstr>
      <vt:lpstr>Class Retrospective</vt:lpstr>
      <vt:lpstr>The Beauty of Starting Early</vt:lpstr>
      <vt:lpstr>The Beauty of Starting Early</vt:lpstr>
      <vt:lpstr>Prework &amp; Announcements</vt:lpstr>
      <vt:lpstr>Breakout Session: Sprint 1 Retrospective</vt:lpstr>
      <vt:lpstr>End of Session</vt:lpstr>
      <vt:lpstr>Lab 1 - Question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357</cp:revision>
  <dcterms:created xsi:type="dcterms:W3CDTF">2020-08-26T19:34:34Z</dcterms:created>
  <dcterms:modified xsi:type="dcterms:W3CDTF">2022-01-26T18:30:58Z</dcterms:modified>
</cp:coreProperties>
</file>