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1155" r:id="rId2"/>
    <p:sldId id="1558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559" r:id="rId11"/>
    <p:sldId id="1223" r:id="rId12"/>
    <p:sldId id="1139" r:id="rId13"/>
    <p:sldId id="1545" r:id="rId14"/>
    <p:sldId id="1560" r:id="rId15"/>
    <p:sldId id="1561" r:id="rId16"/>
    <p:sldId id="1114" r:id="rId17"/>
    <p:sldId id="1562" r:id="rId18"/>
    <p:sldId id="1563" r:id="rId19"/>
    <p:sldId id="1549" r:id="rId20"/>
    <p:sldId id="1550" r:id="rId21"/>
    <p:sldId id="1551" r:id="rId22"/>
    <p:sldId id="1552" r:id="rId23"/>
    <p:sldId id="1553" r:id="rId24"/>
    <p:sldId id="1554" r:id="rId25"/>
    <p:sldId id="1555" r:id="rId26"/>
    <p:sldId id="1556" r:id="rId27"/>
    <p:sldId id="1557" r:id="rId28"/>
    <p:sldId id="10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4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bparsons.com/16-ru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Metrics (Rule #9)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Beauty of Starting 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1 Retrospective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3"/>
              </a:rPr>
              <a:t>Metrics (Rule #9)</a:t>
            </a: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</a:t>
            </a:r>
            <a:r>
              <a:rPr lang="en-US" dirty="0"/>
              <a:t>Anything that is measured and watched, improves.” – Bob Parsons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83145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Wow! I’ve never seen a 100% submission percentage in sprint 1. Very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of the programming assignments in this class will be in Java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Interesting in trying to start earlier? </a:t>
            </a:r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FDC-DDDE-0B42-BB23-F0210524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Starting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F38A-393E-374E-BFED-AA2E1939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“The difference of starting early instead of leaving everything for the last minute truly amazes me. I feel so much better about this Sprint. I was able to figure out how to make changes from the Python version of Matchmaker to the HTML version all on my own. </a:t>
            </a:r>
          </a:p>
          <a:p>
            <a:pPr marL="0" indent="0">
              <a:buNone/>
            </a:pPr>
            <a:r>
              <a:rPr lang="en-US" sz="2000" dirty="0"/>
              <a:t>Thus, I am proud of myself for getting everything done and not feeling so overwhelmed as I usually did in the past Sprints. Overall, things are going great. I feel that I am getting more and more used to everything and am finally able to solve more problems out on my own.”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 Justina Piwoni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Introduction to Computer Science, Sprint 6 Reflection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5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FDC-DDDE-0B42-BB23-F0210524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Starting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F38A-393E-374E-BFED-AA2E1939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“The difference of starting early instead of leaving everything for the last minute truly amazes me. I feel so much better about this Sprint. I was able to figure out how to make changes from the Python version of Matchmaker to the HTML version all on my own. </a:t>
            </a:r>
          </a:p>
          <a:p>
            <a:pPr marL="0" indent="0">
              <a:buNone/>
            </a:pPr>
            <a:r>
              <a:rPr lang="en-US" sz="2000" dirty="0"/>
              <a:t>Thus, I am proud of myself for getting everything done and not feeling so overwhelmed as I usually did in the past Sprints. Overall, things are going great. I feel that I am getting more and more used to everything and am finally able to solve more problems out on my own.”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Justina Piwoni</a:t>
            </a:r>
          </a:p>
          <a:p>
            <a:pPr marL="0" indent="0">
              <a:buNone/>
            </a:pPr>
            <a:r>
              <a:rPr lang="en-US" sz="2000" dirty="0"/>
              <a:t>Introduction to Computer Science, Sprint 6 Reflection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Kaizen: Small improvements eventually result in huge benefits</a:t>
            </a:r>
          </a:p>
        </p:txBody>
      </p:sp>
    </p:spTree>
    <p:extLst>
      <p:ext uri="{BB962C8B-B14F-4D97-AF65-F5344CB8AC3E}">
        <p14:creationId xmlns:p14="http://schemas.microsoft.com/office/powerpoint/2010/main" val="175608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 on Patterns</a:t>
            </a:r>
          </a:p>
          <a:p>
            <a:r>
              <a:rPr lang="en-US" sz="2000" dirty="0"/>
              <a:t>Be prepared for team Discussion 2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1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did everyone in the class submit all of their assignments on time in sprint 1? (I’m asking because if there is something we/I did, I want to do it again)?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Would everyone on your team be willing to try starting early by investing 40 minutes of focused time on Getting to Know Each Other prior to class on Friday?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recognize or celebrate our 100% submission?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33501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1 - 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10970-901D-B947-B138-A29AEAEF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18" y="1495142"/>
            <a:ext cx="9794363" cy="44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79296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21548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6253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3934408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49694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257919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8929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49904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1050</Words>
  <Application>Microsoft Macintosh PowerPoint</Application>
  <PresentationFormat>Widescreen</PresentationFormat>
  <Paragraphs>133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Today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The Beauty of Starting Early</vt:lpstr>
      <vt:lpstr>The Beauty of Starting Early</vt:lpstr>
      <vt:lpstr>Prework for Next Class</vt:lpstr>
      <vt:lpstr>Breakout Session: Sprint 1 Retrospective</vt:lpstr>
      <vt:lpstr>End of Session</vt:lpstr>
      <vt:lpstr>Lab 1 - Question 5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356</cp:revision>
  <dcterms:created xsi:type="dcterms:W3CDTF">2020-08-26T19:34:34Z</dcterms:created>
  <dcterms:modified xsi:type="dcterms:W3CDTF">2022-01-26T20:51:42Z</dcterms:modified>
</cp:coreProperties>
</file>