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55" r:id="rId2"/>
    <p:sldId id="1554" r:id="rId3"/>
    <p:sldId id="1569" r:id="rId4"/>
    <p:sldId id="1550" r:id="rId5"/>
    <p:sldId id="1488" r:id="rId6"/>
    <p:sldId id="1568" r:id="rId7"/>
    <p:sldId id="1109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6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 with “HelloWorld Plus for the Web” and “</a:t>
            </a:r>
            <a:r>
              <a:rPr lang="en-US" sz="2000" dirty="0" err="1"/>
              <a:t>HelloWorldPlus</a:t>
            </a:r>
            <a:r>
              <a:rPr lang="en-US" sz="2000" dirty="0"/>
              <a:t> with Pictures”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Directories with Lab 1 – Question 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Binary Values and Numbering Systems (as time allows)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Discussion 2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 on The Information Layer / Binary Values and Numbering Systems</a:t>
            </a:r>
          </a:p>
          <a:p>
            <a:r>
              <a:rPr lang="en-US" sz="2000" dirty="0"/>
              <a:t>Be prepared for team Discussion 2</a:t>
            </a:r>
          </a:p>
        </p:txBody>
      </p:sp>
    </p:spTree>
    <p:extLst>
      <p:ext uri="{BB962C8B-B14F-4D97-AF65-F5344CB8AC3E}">
        <p14:creationId xmlns:p14="http://schemas.microsoft.com/office/powerpoint/2010/main" val="36042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Programming Together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Programming Together with “HelloWorld Plus for the Web” and “</a:t>
            </a:r>
            <a:r>
              <a:rPr lang="en-US" sz="2000" dirty="0" err="1"/>
              <a:t>HelloWorldPlus</a:t>
            </a:r>
            <a:r>
              <a:rPr lang="en-US" sz="2000" dirty="0"/>
              <a:t> with Pictures”</a:t>
            </a:r>
          </a:p>
          <a:p>
            <a:endParaRPr lang="en-US" sz="2000" dirty="0"/>
          </a:p>
          <a:p>
            <a:r>
              <a:rPr lang="en-US" sz="2000" dirty="0"/>
              <a:t>Let’s complete the following activities together: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programming together tutorials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example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Cloning example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614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Directories with Lab 1 - Question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10970-901D-B947-B138-A29AEAEF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18" y="1495142"/>
            <a:ext cx="9794363" cy="44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Breakout Session: Binary Values and Numbering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Numbers and Computing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Positional Notation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Binary, Octal, and Hexadecimal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Why Hex?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How does this relate to files?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44484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11 prior to next class</a:t>
            </a:r>
          </a:p>
          <a:p>
            <a:r>
              <a:rPr lang="en-US" sz="2000" dirty="0"/>
              <a:t>Complete Programming Together with “HelloWorld Plus for the Web” 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Binary Values and Numbering Systems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Discussion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topic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an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tells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EB585-CCDF-9848-911B-FD530461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130666" cy="205673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8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7624</TotalTime>
  <Words>332</Words>
  <Application>Microsoft Macintosh PowerPoint</Application>
  <PresentationFormat>Widescreen</PresentationFormat>
  <Paragraphs>53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Programming Together</vt:lpstr>
      <vt:lpstr>Review Directories with Lab 1 - Question 5</vt:lpstr>
      <vt:lpstr>Breakout Session: Binary Values and Numbering Systems</vt:lpstr>
      <vt:lpstr>Prework for Next Class</vt:lpstr>
      <vt:lpstr>Breakout Session: Discussion 2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358</cp:revision>
  <dcterms:created xsi:type="dcterms:W3CDTF">2020-08-26T19:34:34Z</dcterms:created>
  <dcterms:modified xsi:type="dcterms:W3CDTF">2022-01-28T18:37:57Z</dcterms:modified>
</cp:coreProperties>
</file>