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155" r:id="rId2"/>
    <p:sldId id="1569" r:id="rId3"/>
    <p:sldId id="1564" r:id="rId4"/>
    <p:sldId id="1565" r:id="rId5"/>
    <p:sldId id="1570" r:id="rId6"/>
    <p:sldId id="1567" r:id="rId7"/>
    <p:sldId id="1229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2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Anybody else wonder how the simple text file remains the standard for building some of the most complex creations in the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HelloWorldGUI Java and OvalDrawLite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</a:t>
            </a:r>
            <a:r>
              <a:rPr lang="en-US" sz="2000"/>
              <a:t>Next Class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Design Patterns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06115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Programming Together with HelloWorldGUI Java and OvalDrawLite</a:t>
            </a:r>
          </a:p>
        </p:txBody>
      </p:sp>
    </p:spTree>
    <p:extLst>
      <p:ext uri="{BB962C8B-B14F-4D97-AF65-F5344CB8AC3E}">
        <p14:creationId xmlns:p14="http://schemas.microsoft.com/office/powerpoint/2010/main" val="2074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 with OvalDrawLite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Activities: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Clone or Pull example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OvalDrawLite to working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 and execute OvalDrawLite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OvalDrawLite code in detail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the color of the oval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3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14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OOP Principles</a:t>
            </a:r>
          </a:p>
          <a:p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35059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69D26-CBDD-6947-9C8C-B92E258A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98" y="1308516"/>
            <a:ext cx="2939603" cy="44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3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OOP Patterns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book”, what is GOF, and which Pattern is the most important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217</Words>
  <Application>Microsoft Macintosh PowerPoint</Application>
  <PresentationFormat>Widescreen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Programming Together with HelloWorldGUI Java and OvalDrawLite</vt:lpstr>
      <vt:lpstr>Programming Together with OvalDrawLite</vt:lpstr>
      <vt:lpstr>Prework for Next Class</vt:lpstr>
      <vt:lpstr>Design Patterns</vt:lpstr>
      <vt:lpstr>Breakout Session: OOP Patterns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360</cp:revision>
  <dcterms:created xsi:type="dcterms:W3CDTF">2020-08-26T19:34:34Z</dcterms:created>
  <dcterms:modified xsi:type="dcterms:W3CDTF">2022-01-31T20:02:32Z</dcterms:modified>
</cp:coreProperties>
</file>