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577" r:id="rId2"/>
    <p:sldId id="1576" r:id="rId3"/>
    <p:sldId id="1579" r:id="rId4"/>
    <p:sldId id="1510" r:id="rId5"/>
    <p:sldId id="1511" r:id="rId6"/>
    <p:sldId id="1580" r:id="rId7"/>
    <p:sldId id="1581" r:id="rId8"/>
    <p:sldId id="1582" r:id="rId9"/>
    <p:sldId id="1583" r:id="rId10"/>
    <p:sldId id="1584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4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2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6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9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314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07646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Is Object-Oriented Always Best?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Class Design vs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Relational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60013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15 and part way through 16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426738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Apologies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 was planning on bringing pastries today for Lab to celebrate our 100% assignment submission metric.</a:t>
            </a:r>
          </a:p>
          <a:p>
            <a:endParaRPr lang="en-US" sz="2000" dirty="0"/>
          </a:p>
          <a:p>
            <a:r>
              <a:rPr lang="en-US" sz="2000" dirty="0"/>
              <a:t>… It wasn’t until I was heading for the checkout this morning with a cart full of blueberry muffins, chocolate muffins, and chocolate cake pops that I remembered we were online today </a:t>
            </a:r>
          </a:p>
          <a:p>
            <a:endParaRPr lang="en-US" sz="2000" dirty="0"/>
          </a:p>
          <a:p>
            <a:r>
              <a:rPr lang="en-US" sz="2000" dirty="0"/>
              <a:t>I will bring treats Wednesday for sprint 2 demos. Sorry for the delay.</a:t>
            </a:r>
          </a:p>
        </p:txBody>
      </p:sp>
      <p:pic>
        <p:nvPicPr>
          <p:cNvPr id="1026" name="Picture 2" descr="😳 Flushed Face Emoji — Meaning In Texting, Copy &amp;amp; Paste 📚">
            <a:extLst>
              <a:ext uri="{FF2B5EF4-FFF2-40B4-BE49-F238E27FC236}">
                <a16:creationId xmlns:a16="http://schemas.microsoft.com/office/drawing/2014/main" id="{788B5646-C854-2E40-8850-D6E1C40AC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766" y="2397105"/>
            <a:ext cx="508764" cy="50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3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 will be Sprint 3 planning</a:t>
            </a:r>
          </a:p>
          <a:p>
            <a:pPr marL="0" indent="0">
              <a:buNone/>
            </a:pPr>
            <a:r>
              <a:rPr lang="en-US" sz="2000" dirty="0"/>
              <a:t>Wednesday will Sprint 2 demos and retrospectives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Lab, Lab, Lab… and more Lab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406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UML and 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67148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3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202</Words>
  <Application>Microsoft Macintosh PowerPoint</Application>
  <PresentationFormat>Widescreen</PresentationFormat>
  <Paragraphs>39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Apologies</vt:lpstr>
      <vt:lpstr>Prework For Next Class</vt:lpstr>
      <vt:lpstr>Lab, Lab, Lab… and more Lab </vt:lpstr>
      <vt:lpstr>PowerPoint Presentation</vt:lpstr>
      <vt:lpstr>UML Class Diagram [link]</vt:lpstr>
      <vt:lpstr>UML Class Diagram (continued) [link]</vt:lpstr>
      <vt:lpstr>UML –  BMI Calculator Plus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366</cp:revision>
  <dcterms:created xsi:type="dcterms:W3CDTF">2020-08-26T19:34:34Z</dcterms:created>
  <dcterms:modified xsi:type="dcterms:W3CDTF">2022-02-04T20:51:26Z</dcterms:modified>
</cp:coreProperties>
</file>