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544" r:id="rId2"/>
    <p:sldId id="1510" r:id="rId3"/>
    <p:sldId id="992" r:id="rId4"/>
    <p:sldId id="1545" r:id="rId5"/>
    <p:sldId id="1115" r:id="rId6"/>
    <p:sldId id="666" r:id="rId7"/>
    <p:sldId id="1129" r:id="rId8"/>
    <p:sldId id="1114" r:id="rId9"/>
    <p:sldId id="1128" r:id="rId10"/>
    <p:sldId id="1217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/>
    <p:restoredTop sz="82411"/>
  </p:normalViewPr>
  <p:slideViewPr>
    <p:cSldViewPr snapToGrid="0" snapToObjects="1">
      <p:cViewPr varScale="1">
        <p:scale>
          <a:sx n="224" d="100"/>
          <a:sy n="224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2/02/02/the-10-best-us-jobs-of-2022-according-to-glassdoo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10 best U.S. jobs according to Glassdoor (Feb 2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for  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3 planning</a:t>
            </a:r>
          </a:p>
          <a:p>
            <a:pPr marL="0" indent="0">
              <a:buNone/>
            </a:pPr>
            <a:r>
              <a:rPr lang="en-US" sz="2000" dirty="0"/>
              <a:t>Wednesday will Sprint 2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626C98C5-6D60-9E4E-B27B-2EE76833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880" y="370871"/>
            <a:ext cx="5834239" cy="6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520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2 with sprint 3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3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two week sprint pattern should be getting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programming assignment complexity increases substantially in sprint 3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3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ready to select a new Scrum Master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244</Words>
  <Application>Microsoft Macintosh PowerPoint</Application>
  <PresentationFormat>Widescreen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PowerPoint Presentation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367</cp:revision>
  <dcterms:created xsi:type="dcterms:W3CDTF">2020-08-26T19:34:34Z</dcterms:created>
  <dcterms:modified xsi:type="dcterms:W3CDTF">2022-02-07T01:06:43Z</dcterms:modified>
</cp:coreProperties>
</file>