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1544" r:id="rId2"/>
    <p:sldId id="1510" r:id="rId3"/>
    <p:sldId id="1174" r:id="rId4"/>
    <p:sldId id="1218" r:id="rId5"/>
    <p:sldId id="1156" r:id="rId6"/>
    <p:sldId id="1157" r:id="rId7"/>
    <p:sldId id="1221" r:id="rId8"/>
    <p:sldId id="1101" r:id="rId9"/>
    <p:sldId id="1220" r:id="rId10"/>
    <p:sldId id="1219" r:id="rId11"/>
    <p:sldId id="1223" r:id="rId12"/>
    <p:sldId id="1139" r:id="rId13"/>
    <p:sldId id="992" r:id="rId14"/>
    <p:sldId id="1574" r:id="rId15"/>
    <p:sldId id="666" r:id="rId16"/>
    <p:sldId id="1224" r:id="rId17"/>
    <p:sldId id="1225" r:id="rId18"/>
    <p:sldId id="1226" r:id="rId19"/>
    <p:sldId id="1129" r:id="rId20"/>
    <p:sldId id="1128" r:id="rId21"/>
    <p:sldId id="1114" r:id="rId22"/>
    <p:sldId id="105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5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5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84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5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60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</a:t>
            </a:r>
            <a:r>
              <a:rPr lang="en-US" sz="2000"/>
              <a:t>Sprint 3 </a:t>
            </a:r>
            <a:r>
              <a:rPr lang="en-US" sz="2000" dirty="0"/>
              <a:t>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E86DD6-7824-CE4A-8590-7D9EEC0BD68D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03083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679789"/>
              </p:ext>
            </p:extLst>
          </p:nvPr>
        </p:nvGraphicFramePr>
        <p:xfrm>
          <a:off x="2549525" y="1490663"/>
          <a:ext cx="70929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6540500" imgH="3848100" progId="Excel.Sheet.12">
                  <p:embed/>
                </p:oleObj>
              </mc:Choice>
              <mc:Fallback>
                <p:oleObj name="Worksheet" r:id="rId4" imgW="6540500" imgH="3848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90663"/>
                        <a:ext cx="7092950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62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813026" cy="49741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missing assignments (particularly labs) does not feel very good </a:t>
            </a:r>
            <a:r>
              <a:rPr lang="en-US" sz="2000" dirty="0">
                <a:sym typeface="Wingdings" pitchFamily="2" charset="2"/>
              </a:rPr>
              <a:t>:-(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well done with the HTML, CSS, and JavaScript work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submitted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Spiral and even Iterative in general don’t get much industry love any more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Elements of Scaled Agile seem to be making their way into normal Agile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GitHub/Azure deployments can be tedious, but the setup does not occur regularly for the class or in the real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looked back through Quiz 2 and felt okay about the questions… let me know if you have concerns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can I/we do to improve in sprint 3?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early, allocate focused time, and submit assignments (if you are not already) </a:t>
            </a:r>
          </a:p>
        </p:txBody>
      </p:sp>
    </p:spTree>
    <p:extLst>
      <p:ext uri="{BB962C8B-B14F-4D97-AF65-F5344CB8AC3E}">
        <p14:creationId xmlns:p14="http://schemas.microsoft.com/office/powerpoint/2010/main" val="183342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62763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3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2 with sprint 3 including Discussion 3, Quiz 3, Lab 3, and Reflection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continue to do our Scrum Team Breakout Discussion 3 on 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two week sprint pattern should be getting routine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Product Backlog vs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136480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</a:t>
            </a:r>
            <a:r>
              <a:rPr lang="en-US" sz="3600"/>
              <a:t>– Product Backlog to Sprint Backlog</a:t>
            </a:r>
            <a:endParaRPr lang="en-US" sz="3600" dirty="0"/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4670433" y="430429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21712-D682-9E47-855B-2A860196DD2B}"/>
              </a:ext>
            </a:extLst>
          </p:cNvPr>
          <p:cNvSpPr/>
          <p:nvPr/>
        </p:nvSpPr>
        <p:spPr>
          <a:xfrm>
            <a:off x="2221033" y="515950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37257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Tuesday will be Sprint 2 demos and retrospective followed by sprint 3 planning </a:t>
            </a:r>
          </a:p>
        </p:txBody>
      </p:sp>
    </p:spTree>
    <p:extLst>
      <p:ext uri="{BB962C8B-B14F-4D97-AF65-F5344CB8AC3E}">
        <p14:creationId xmlns:p14="http://schemas.microsoft.com/office/powerpoint/2010/main" val="3177238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and start on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a scrum team discussion of chapter 7</a:t>
            </a:r>
          </a:p>
        </p:txBody>
      </p:sp>
    </p:spTree>
    <p:extLst>
      <p:ext uri="{BB962C8B-B14F-4D97-AF65-F5344CB8AC3E}">
        <p14:creationId xmlns:p14="http://schemas.microsoft.com/office/powerpoint/2010/main" val="390398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2 Retrospective plus Sprint 3 Planning Review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Continuous Improvement: How could you and your team improve going forward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are your thoughts about Web Resume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3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Who is the new sprint 3 scrum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603655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C4140-564D-E84A-9E2B-22BB219C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25" y="893182"/>
            <a:ext cx="9255149" cy="50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5343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8035</TotalTime>
  <Words>659</Words>
  <Application>Microsoft Macintosh PowerPoint</Application>
  <PresentationFormat>Widescreen</PresentationFormat>
  <Paragraphs>93</Paragraphs>
  <Slides>22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Worksheet</vt:lpstr>
      <vt:lpstr>PowerPoint Presentation</vt:lpstr>
      <vt:lpstr>Prework For Next Class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Submission Percentage</vt:lpstr>
      <vt:lpstr>Class Retrospective</vt:lpstr>
      <vt:lpstr>PowerPoint Presentation</vt:lpstr>
      <vt:lpstr>Sprint Planning</vt:lpstr>
      <vt:lpstr>Scrum Process – Sprint Planning</vt:lpstr>
      <vt:lpstr>PowerPoint Presentation</vt:lpstr>
      <vt:lpstr>Scrum Process – Product Backlog to Sprint Backlog</vt:lpstr>
      <vt:lpstr>Scrum Process – Sprint Planning</vt:lpstr>
      <vt:lpstr>PowerPoint Presentation</vt:lpstr>
      <vt:lpstr>Prework For Next Class</vt:lpstr>
      <vt:lpstr>Breakout Session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351</cp:revision>
  <dcterms:created xsi:type="dcterms:W3CDTF">2020-08-26T19:34:34Z</dcterms:created>
  <dcterms:modified xsi:type="dcterms:W3CDTF">2022-02-08T18:16:00Z</dcterms:modified>
</cp:coreProperties>
</file>