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74" r:id="rId2"/>
    <p:sldId id="1573" r:id="rId3"/>
    <p:sldId id="1576" r:id="rId4"/>
    <p:sldId id="1577" r:id="rId5"/>
    <p:sldId id="1578" r:id="rId6"/>
    <p:sldId id="1579" r:id="rId7"/>
    <p:sldId id="1580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8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9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http://localhost:3000/?</a:t>
            </a:r>
            <a:r>
              <a:rPr lang="en-US" sz="1000" dirty="0" err="1"/>
              <a:t>cpsc</a:t>
            </a:r>
            <a:r>
              <a:rPr lang="en-US" sz="1000" dirty="0"/>
              <a:t>=sp22-cpsc-20000-002#/slide/</a:t>
            </a:r>
            <a:r>
              <a:rPr lang="en-US" sz="1000" dirty="0" err="1"/>
              <a:t>guis</a:t>
            </a:r>
            <a:r>
              <a:rPr lang="en-US" sz="1000" dirty="0"/>
              <a:t>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3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Treats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Easiest way to get a LICENSE and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Computer Languages, Popularity, and Language Focus (optional)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Graphic User Interfaces in Java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6820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8 prior to next class</a:t>
            </a:r>
          </a:p>
          <a:p>
            <a:r>
              <a:rPr lang="en-US" sz="2000" dirty="0"/>
              <a:t>Complete FaceDraw Lite</a:t>
            </a:r>
          </a:p>
        </p:txBody>
      </p:sp>
    </p:spTree>
    <p:extLst>
      <p:ext uri="{BB962C8B-B14F-4D97-AF65-F5344CB8AC3E}">
        <p14:creationId xmlns:p14="http://schemas.microsoft.com/office/powerpoint/2010/main" val="17515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Thanks again for your patience on Friday!</a:t>
            </a:r>
          </a:p>
        </p:txBody>
      </p:sp>
    </p:spTree>
    <p:extLst>
      <p:ext uri="{BB962C8B-B14F-4D97-AF65-F5344CB8AC3E}">
        <p14:creationId xmlns:p14="http://schemas.microsoft.com/office/powerpoint/2010/main" val="27687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10759457" cy="757272"/>
          </a:xfrm>
        </p:spPr>
        <p:txBody>
          <a:bodyPr>
            <a:normAutofit/>
          </a:bodyPr>
          <a:lstStyle/>
          <a:p>
            <a:r>
              <a:rPr lang="en-US" sz="3600" dirty="0"/>
              <a:t>Thank You for Turning in Assignments!</a:t>
            </a:r>
          </a:p>
        </p:txBody>
      </p:sp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,131,667 Valentines Day Stock Photos, Pictures &amp;amp; Royalty-Free Images -  iStock">
            <a:extLst>
              <a:ext uri="{FF2B5EF4-FFF2-40B4-BE49-F238E27FC236}">
                <a16:creationId xmlns:a16="http://schemas.microsoft.com/office/drawing/2014/main" id="{0EC97DF9-4BBE-2044-A58B-510365AC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1517">
            <a:off x="4417972" y="3337175"/>
            <a:ext cx="3494975" cy="23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9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Easiest way to get a LICENSE and README.md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GitHub: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New Repository with LICENSE and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Clone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Edit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Add, Commit, Push</a:t>
            </a:r>
          </a:p>
        </p:txBody>
      </p:sp>
    </p:spTree>
    <p:extLst>
      <p:ext uri="{BB962C8B-B14F-4D97-AF65-F5344CB8AC3E}">
        <p14:creationId xmlns:p14="http://schemas.microsoft.com/office/powerpoint/2010/main" val="401821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Computer Languages, Popularity,</a:t>
            </a:r>
            <a:br>
              <a:rPr lang="en-US" sz="3600" dirty="0"/>
            </a:br>
            <a:r>
              <a:rPr lang="en-US" sz="3600" dirty="0"/>
              <a:t>and Language Focus</a:t>
            </a:r>
          </a:p>
        </p:txBody>
      </p:sp>
    </p:spTree>
    <p:extLst>
      <p:ext uri="{BB962C8B-B14F-4D97-AF65-F5344CB8AC3E}">
        <p14:creationId xmlns:p14="http://schemas.microsoft.com/office/powerpoint/2010/main" val="40117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364"/>
            <a:ext cx="10515600" cy="7572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Breakout Session: </a:t>
            </a:r>
            <a:br>
              <a:rPr lang="en-US" sz="3600" dirty="0"/>
            </a:br>
            <a:r>
              <a:rPr lang="en-US" sz="3600" dirty="0"/>
              <a:t>Graphic User Interfaces (GUIs) - Java</a:t>
            </a:r>
          </a:p>
        </p:txBody>
      </p:sp>
    </p:spTree>
    <p:extLst>
      <p:ext uri="{BB962C8B-B14F-4D97-AF65-F5344CB8AC3E}">
        <p14:creationId xmlns:p14="http://schemas.microsoft.com/office/powerpoint/2010/main" val="200123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12205</TotalTime>
  <Words>165</Words>
  <Application>Microsoft Macintosh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Thanks again for your patience on Friday!</vt:lpstr>
      <vt:lpstr>Thank You for Turning in Assignments!</vt:lpstr>
      <vt:lpstr>Easiest way to get a LICENSE and README.md</vt:lpstr>
      <vt:lpstr>Computer Languages, Popularity, and Language Focus</vt:lpstr>
      <vt:lpstr>Breakout Session:  Graphic User Interfaces (GUIs) - Java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375</cp:revision>
  <dcterms:created xsi:type="dcterms:W3CDTF">2020-08-26T19:34:34Z</dcterms:created>
  <dcterms:modified xsi:type="dcterms:W3CDTF">2022-02-14T21:02:38Z</dcterms:modified>
</cp:coreProperties>
</file>