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486" r:id="rId2"/>
    <p:sldId id="1596" r:id="rId3"/>
    <p:sldId id="1598" r:id="rId4"/>
    <p:sldId id="1510" r:id="rId5"/>
    <p:sldId id="1511" r:id="rId6"/>
    <p:sldId id="1504" r:id="rId7"/>
    <p:sldId id="1597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5"/>
    <p:restoredTop sz="82347"/>
  </p:normalViewPr>
  <p:slideViewPr>
    <p:cSldViewPr snapToGrid="0" snapToObjects="1">
      <p:cViewPr varScale="1">
        <p:scale>
          <a:sx n="136" d="100"/>
          <a:sy n="136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8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6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2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 plus Lab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Lab, Lab, Lab… and more 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13 and working on 14</a:t>
            </a:r>
          </a:p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17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Sprint Progress Polling plus Lab Planning</a:t>
            </a:r>
          </a:p>
        </p:txBody>
      </p:sp>
    </p:spTree>
    <p:extLst>
      <p:ext uri="{BB962C8B-B14F-4D97-AF65-F5344CB8AC3E}">
        <p14:creationId xmlns:p14="http://schemas.microsoft.com/office/powerpoint/2010/main" val="259168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Tuesday will be Sprint 3 demos and retrospective followed by sprint 4 planning </a:t>
            </a:r>
          </a:p>
        </p:txBody>
      </p:sp>
    </p:spTree>
    <p:extLst>
      <p:ext uri="{BB962C8B-B14F-4D97-AF65-F5344CB8AC3E}">
        <p14:creationId xmlns:p14="http://schemas.microsoft.com/office/powerpoint/2010/main" val="317723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Lab, Lab, Lab… and more Lab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406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and Explain Programming Together tutorials</a:t>
            </a:r>
          </a:p>
          <a:p>
            <a:pPr marL="0" indent="0">
              <a:buNone/>
            </a:pPr>
            <a:r>
              <a:rPr lang="en-US" sz="2000" dirty="0"/>
              <a:t>Review Activities List and Assignments</a:t>
            </a:r>
          </a:p>
          <a:p>
            <a:pPr marL="0" indent="0">
              <a:buNone/>
            </a:pPr>
            <a:r>
              <a:rPr lang="en-US" sz="2000" dirty="0"/>
              <a:t>Ethan Brown’s Handlebars… not that important overall</a:t>
            </a:r>
          </a:p>
          <a:p>
            <a:pPr marL="0" indent="0">
              <a:buNone/>
            </a:pPr>
            <a:r>
              <a:rPr lang="en-US" sz="2000" dirty="0"/>
              <a:t>Programming Together with “Deploying Node.js on Microsoft Azure”</a:t>
            </a:r>
          </a:p>
        </p:txBody>
      </p:sp>
    </p:spTree>
    <p:extLst>
      <p:ext uri="{BB962C8B-B14F-4D97-AF65-F5344CB8AC3E}">
        <p14:creationId xmlns:p14="http://schemas.microsoft.com/office/powerpoint/2010/main" val="83979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Lab: Programming Together with </a:t>
            </a:r>
            <a:br>
              <a:rPr lang="en-US" sz="3600" dirty="0"/>
            </a:br>
            <a:r>
              <a:rPr lang="en-US" sz="3600" dirty="0"/>
              <a:t>“Deploying Node.js on Microsoft Azure”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732F3-F1FA-CE4A-9BCF-629CD9CA3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251" y="1552254"/>
            <a:ext cx="7649498" cy="4739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8F8F6E-D6AC-C747-A3FA-8B7678806EEF}"/>
              </a:ext>
            </a:extLst>
          </p:cNvPr>
          <p:cNvSpPr txBox="1"/>
          <p:nvPr/>
        </p:nvSpPr>
        <p:spPr>
          <a:xfrm>
            <a:off x="343759" y="-8525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9722</TotalTime>
  <Words>169</Words>
  <Application>Microsoft Macintosh PowerPoint</Application>
  <PresentationFormat>Widescreen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Prework for Next Class</vt:lpstr>
      <vt:lpstr>Sprint Progress Polling plus Lab Planning</vt:lpstr>
      <vt:lpstr>Prework For Next Class</vt:lpstr>
      <vt:lpstr>Lab, Lab, Lab… and more Lab </vt:lpstr>
      <vt:lpstr>Lab Ideas</vt:lpstr>
      <vt:lpstr>Lab: Programming Together with  “Deploying Node.js on Microsoft Azure”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359</cp:revision>
  <dcterms:created xsi:type="dcterms:W3CDTF">2020-08-26T19:34:34Z</dcterms:created>
  <dcterms:modified xsi:type="dcterms:W3CDTF">2022-02-17T16:53:16Z</dcterms:modified>
</cp:coreProperties>
</file>