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536" r:id="rId2"/>
    <p:sldId id="1578" r:id="rId3"/>
    <p:sldId id="1582" r:id="rId4"/>
    <p:sldId id="1579" r:id="rId5"/>
    <p:sldId id="1494" r:id="rId6"/>
    <p:sldId id="1540" r:id="rId7"/>
    <p:sldId id="1580" r:id="rId8"/>
    <p:sldId id="1581" r:id="rId9"/>
    <p:sldId id="1568" r:id="rId10"/>
    <p:sldId id="1538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5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2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5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insights.dice.com/2022/02/14/latest-tiobe-index-shows-swift-go-other-languages-ris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Computer Languages, Popularity, and Language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Discussion on Computing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3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2857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3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3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111296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11</a:t>
            </a:r>
          </a:p>
          <a:p>
            <a:endParaRPr lang="en-US" sz="2000" dirty="0"/>
          </a:p>
          <a:p>
            <a:r>
              <a:rPr lang="en-US" sz="2000" dirty="0"/>
              <a:t>Be prepared for Breakout Session: Computing Components</a:t>
            </a:r>
          </a:p>
          <a:p>
            <a:r>
              <a:rPr lang="en-US" sz="2000" dirty="0"/>
              <a:t>Be prepared for Quiz 3</a:t>
            </a:r>
          </a:p>
        </p:txBody>
      </p:sp>
    </p:spTree>
    <p:extLst>
      <p:ext uri="{BB962C8B-B14F-4D97-AF65-F5344CB8AC3E}">
        <p14:creationId xmlns:p14="http://schemas.microsoft.com/office/powerpoint/2010/main" val="403652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9EE622-B4AC-E743-B465-E86F158D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224" y="335675"/>
            <a:ext cx="7769552" cy="1392288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689A010-957C-6245-8CB2-918CE7252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193" y="2049541"/>
            <a:ext cx="9635613" cy="4354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758469-E912-2441-B2A8-9ABEFB3ED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3806" y="335675"/>
            <a:ext cx="952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Autofit/>
          </a:bodyPr>
          <a:lstStyle/>
          <a:p>
            <a:pPr>
              <a:spcBef>
                <a:spcPts val="2400"/>
              </a:spcBef>
            </a:pPr>
            <a:r>
              <a:rPr lang="en-US" sz="4800" dirty="0"/>
              <a:t>Breakout Session on</a:t>
            </a:r>
            <a:br>
              <a:rPr lang="en-US" sz="4800" dirty="0"/>
            </a:br>
            <a:r>
              <a:rPr lang="en-US" sz="4800" dirty="0"/>
              <a:t>Computing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0331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Discussion: Computing Components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most important topics including the representation of: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Computing Components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Stored Program plus Von Neumann Architecture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Ram and Rom plus Secondary Storage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Embedded Systems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600" dirty="0"/>
              <a:t>Parallel Architectures plus Classes of Parallel Hardware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94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including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quiz is an individual assignment so asking others would be inappropriate**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**General topic conversations are encouraged… plus in class “Phone a Friend” sessions are fine.</a:t>
            </a:r>
          </a:p>
        </p:txBody>
      </p:sp>
    </p:spTree>
    <p:extLst>
      <p:ext uri="{BB962C8B-B14F-4D97-AF65-F5344CB8AC3E}">
        <p14:creationId xmlns:p14="http://schemas.microsoft.com/office/powerpoint/2010/main" val="49418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1D6FCB-7576-D84A-94E2-418973B8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2: Phone a Friend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E0E2F3-9184-F54B-B274-C09D029A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1627443"/>
            <a:ext cx="88519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0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1D6FCB-7576-D84A-94E2-418973B8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2: Phone a Friend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69992-0B6F-7C46-8311-0788D3E1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333" y="1259315"/>
            <a:ext cx="7129334" cy="55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3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13 and working on 14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  <a:p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8398</TotalTime>
  <Words>261</Words>
  <Application>Microsoft Macintosh PowerPoint</Application>
  <PresentationFormat>Widescreen</PresentationFormat>
  <Paragraphs>54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PowerPoint Presentation</vt:lpstr>
      <vt:lpstr>Breakout Session on Computing Components</vt:lpstr>
      <vt:lpstr>Breakout Discussion: Computing Components  </vt:lpstr>
      <vt:lpstr>Quiz Expectations</vt:lpstr>
      <vt:lpstr>Quiz 2: Phone a Friend</vt:lpstr>
      <vt:lpstr>Quiz 2: Phone a Friend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375</cp:revision>
  <dcterms:created xsi:type="dcterms:W3CDTF">2020-08-26T19:34:34Z</dcterms:created>
  <dcterms:modified xsi:type="dcterms:W3CDTF">2022-02-16T19:44:53Z</dcterms:modified>
</cp:coreProperties>
</file>