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544" r:id="rId2"/>
    <p:sldId id="1510" r:id="rId3"/>
    <p:sldId id="1545" r:id="rId4"/>
    <p:sldId id="1601" r:id="rId5"/>
    <p:sldId id="666" r:id="rId6"/>
    <p:sldId id="1129" r:id="rId7"/>
    <p:sldId id="1114" r:id="rId8"/>
    <p:sldId id="1217" r:id="rId9"/>
    <p:sldId id="1128" r:id="rId10"/>
    <p:sldId id="1486" r:id="rId11"/>
    <p:sldId id="1600" r:id="rId12"/>
    <p:sldId id="1598" r:id="rId13"/>
    <p:sldId id="1511" r:id="rId14"/>
    <p:sldId id="1504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87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for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 plus Lab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9 and be actively working on 10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34496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Sprint Progress Polling plus Lab Planning</a:t>
            </a:r>
          </a:p>
        </p:txBody>
      </p:sp>
    </p:spTree>
    <p:extLst>
      <p:ext uri="{BB962C8B-B14F-4D97-AF65-F5344CB8AC3E}">
        <p14:creationId xmlns:p14="http://schemas.microsoft.com/office/powerpoint/2010/main" val="259168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issues in Programming Together tutorials</a:t>
            </a:r>
          </a:p>
          <a:p>
            <a:pPr marL="0" indent="0">
              <a:buNone/>
            </a:pPr>
            <a:r>
              <a:rPr lang="en-US" sz="2000" dirty="0"/>
              <a:t>Review Activities List and Assignments</a:t>
            </a:r>
          </a:p>
          <a:p>
            <a:pPr marL="0" indent="0">
              <a:buNone/>
            </a:pPr>
            <a:r>
              <a:rPr lang="en-US" sz="2000" dirty="0"/>
              <a:t>Share current programming assignment and/or ask questions</a:t>
            </a:r>
          </a:p>
          <a:p>
            <a:pPr marL="0" indent="0">
              <a:buNone/>
            </a:pPr>
            <a:r>
              <a:rPr lang="en-US" sz="2000" dirty="0"/>
              <a:t>Time to work on Lab 3</a:t>
            </a:r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 will be Sprint 4 planning</a:t>
            </a:r>
          </a:p>
          <a:p>
            <a:pPr marL="0" indent="0">
              <a:buNone/>
            </a:pPr>
            <a:r>
              <a:rPr lang="en-US" sz="2000" dirty="0"/>
              <a:t>Wednesday will Sprint 3 demos and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52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previous sprints with sprint 4 including Discussion 4, Quiz 4, Lab 4, and Reflection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4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Spring Break will be at the end of the sprint which might make things challenging</a:t>
            </a:r>
          </a:p>
        </p:txBody>
      </p:sp>
    </p:spTree>
    <p:extLst>
      <p:ext uri="{BB962C8B-B14F-4D97-AF65-F5344CB8AC3E}">
        <p14:creationId xmlns:p14="http://schemas.microsoft.com/office/powerpoint/2010/main" val="350508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Anybody team members willing to make a team trade just to spice things up?  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  <a:p>
            <a:pPr marL="0" indent="0">
              <a:buNone/>
            </a:pPr>
            <a:r>
              <a:rPr lang="en-US" sz="2000" dirty="0"/>
              <a:t>Be ready to select a new Scrum Master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12308</TotalTime>
  <Words>361</Words>
  <Application>Microsoft Macintosh PowerPoint</Application>
  <PresentationFormat>Widescreen</PresentationFormat>
  <Paragraphs>62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 For Today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PowerPoint Presentation</vt:lpstr>
      <vt:lpstr>Prework For Next Class</vt:lpstr>
      <vt:lpstr>PowerPoint Presentation</vt:lpstr>
      <vt:lpstr>Prework for Next Class</vt:lpstr>
      <vt:lpstr>Sprint Progress Polling plus Lab Planning</vt:lpstr>
      <vt:lpstr>Lab, Lab, Lab… and more Lab </vt:lpstr>
      <vt:lpstr>Lab Ideas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379</cp:revision>
  <dcterms:created xsi:type="dcterms:W3CDTF">2020-08-26T19:34:34Z</dcterms:created>
  <dcterms:modified xsi:type="dcterms:W3CDTF">2022-02-21T16:46:35Z</dcterms:modified>
</cp:coreProperties>
</file>