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1544" r:id="rId2"/>
    <p:sldId id="1599" r:id="rId3"/>
    <p:sldId id="1174" r:id="rId4"/>
    <p:sldId id="1218" r:id="rId5"/>
    <p:sldId id="1156" r:id="rId6"/>
    <p:sldId id="1157" r:id="rId7"/>
    <p:sldId id="1221" r:id="rId8"/>
    <p:sldId id="1101" r:id="rId9"/>
    <p:sldId id="1220" r:id="rId10"/>
    <p:sldId id="1219" r:id="rId11"/>
    <p:sldId id="1600" r:id="rId12"/>
    <p:sldId id="1223" r:id="rId13"/>
    <p:sldId id="1139" r:id="rId14"/>
    <p:sldId id="992" r:id="rId15"/>
    <p:sldId id="1574" r:id="rId16"/>
    <p:sldId id="666" r:id="rId17"/>
    <p:sldId id="1224" r:id="rId18"/>
    <p:sldId id="1225" r:id="rId19"/>
    <p:sldId id="1226" r:id="rId20"/>
    <p:sldId id="1129" r:id="rId21"/>
    <p:sldId id="1128" r:id="rId22"/>
    <p:sldId id="1114" r:id="rId23"/>
    <p:sldId id="105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7"/>
    <p:restoredTop sz="82346"/>
  </p:normalViewPr>
  <p:slideViewPr>
    <p:cSldViewPr snapToGrid="0" snapToObjects="1">
      <p:cViewPr varScale="1">
        <p:scale>
          <a:sx n="185" d="100"/>
          <a:sy n="185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6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4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E86DD6-7824-CE4A-8590-7D9EEC0BD68D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083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</a:t>
            </a:r>
            <a:r>
              <a:rPr lang="en-US" sz="3600" u="sng" dirty="0"/>
              <a:t>From Last Sprint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9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68031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813026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improvement in Submission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submitted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Really nice Node.js to Azure tutorials identified in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do NOT paste large volumes of text in your Reflection… it seems to lock up Blackboard making it very difficult for me to grade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 the other hand, entering the value of PI up to a couple hundred digits is way cool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Reflection comments are limited this sprint in part because I spent about 30 minutes figuring out why I was not able to grade Reflections… which eventually discovered was because of Blackboard limitations on the size of text in a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Consolidating knowledge from all the various (often conflicting) sources is </a:t>
            </a:r>
            <a:r>
              <a:rPr lang="en-US" sz="2000" u="sng" dirty="0"/>
              <a:t>hard and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 concern about where Node.js fit into the plan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3 with sprint 4 including Discussion 4, Quiz 4, Lab 4, and Reflection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4 on Thursday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Spring Break will be at the end of the sprint which might make things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ready to be guiding these rituals yourself for your scrum team in sprint 5!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Tuesday will be Sprint 3 demos and retrospective followed by sprint 4 planning </a:t>
            </a:r>
          </a:p>
        </p:txBody>
      </p:sp>
    </p:spTree>
    <p:extLst>
      <p:ext uri="{BB962C8B-B14F-4D97-AF65-F5344CB8AC3E}">
        <p14:creationId xmlns:p14="http://schemas.microsoft.com/office/powerpoint/2010/main" val="1011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8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Retrospective plus Sprint 4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Improvement: How could you and your team improve going forward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would be willing to change teams to spice things up?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692</Words>
  <Application>Microsoft Macintosh PowerPoint</Application>
  <PresentationFormat>Widescreen</PresentationFormat>
  <Paragraphs>90</Paragraphs>
  <Slides>23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Microsoft Excel Worksheet</vt:lpstr>
      <vt:lpstr>Worksheet</vt:lpstr>
      <vt:lpstr>PowerPoint Presentation</vt:lpstr>
      <vt:lpstr>Prework For Next Class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 From Last Sprint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Breakout Session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361</cp:revision>
  <dcterms:created xsi:type="dcterms:W3CDTF">2020-08-26T19:34:34Z</dcterms:created>
  <dcterms:modified xsi:type="dcterms:W3CDTF">2022-02-22T16:46:00Z</dcterms:modified>
</cp:coreProperties>
</file>